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A7B0C3-EB2A-4203-A055-04E17F95871C}">
  <a:tblStyle styleId="{46A7B0C3-EB2A-4203-A055-04E17F9587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511857" y="-125"/>
            <a:ext cx="46323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10800000" flipH="1">
            <a:off x="3558544" y="-125"/>
            <a:ext cx="953312" cy="5143625"/>
            <a:chOff x="1962000" y="-125"/>
            <a:chExt cx="953312" cy="5143625"/>
          </a:xfrm>
        </p:grpSpPr>
        <p:sp>
          <p:nvSpPr>
            <p:cNvPr id="12" name="Google Shape;12;p2"/>
            <p:cNvSpPr/>
            <p:nvPr/>
          </p:nvSpPr>
          <p:spPr>
            <a:xfrm rot="10800000" flipH="1">
              <a:off x="2469212" y="0"/>
              <a:ext cx="446100" cy="5143500"/>
            </a:xfrm>
            <a:prstGeom prst="rect">
              <a:avLst/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2291597" y="-125"/>
              <a:ext cx="184200" cy="5143500"/>
            </a:xfrm>
            <a:prstGeom prst="rect">
              <a:avLst/>
            </a:prstGeom>
            <a:gradFill>
              <a:gsLst>
                <a:gs pos="0">
                  <a:srgbClr val="75DDFF"/>
                </a:gs>
                <a:gs pos="100000">
                  <a:srgbClr val="09B1E9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 flipH="1">
              <a:off x="2207413" y="0"/>
              <a:ext cx="90600" cy="5143500"/>
            </a:xfrm>
            <a:prstGeom prst="rect">
              <a:avLst/>
            </a:prstGeom>
            <a:gradFill>
              <a:gsLst>
                <a:gs pos="0">
                  <a:srgbClr val="C6F18D"/>
                </a:gs>
                <a:gs pos="100000">
                  <a:srgbClr val="8AD82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1962000" y="0"/>
              <a:ext cx="247800" cy="5143500"/>
            </a:xfrm>
            <a:prstGeom prst="rect">
              <a:avLst/>
            </a:prstGeom>
            <a:gradFill>
              <a:gsLst>
                <a:gs pos="0">
                  <a:srgbClr val="1077D2"/>
                </a:gs>
                <a:gs pos="100000">
                  <a:srgbClr val="09315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4965100" y="1991825"/>
            <a:ext cx="3704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2469212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 rot="10800000">
            <a:off x="2291597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2207413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rot="10800000">
            <a:off x="1962000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rot="10800000">
            <a:off x="2908100" y="-125"/>
            <a:ext cx="6243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3451475" y="2045250"/>
            <a:ext cx="51543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3451475" y="2680575"/>
            <a:ext cx="5154300" cy="4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3CCFF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529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1pPr>
            <a:lvl2pPr lvl="1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2pPr>
            <a:lvl3pPr lvl="2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3pPr>
            <a:lvl4pPr lvl="3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4pPr>
            <a:lvl5pPr lvl="4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5pPr>
            <a:lvl6pPr lvl="5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6pPr>
            <a:lvl7pPr lvl="6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7pPr>
            <a:lvl8pPr lvl="7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8pPr>
            <a:lvl9pPr lvl="8" rt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 rot="-5400000">
            <a:off x="200" y="877900"/>
            <a:ext cx="658200" cy="6591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6738387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 rot="10800000">
            <a:off x="6560772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6476588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 rot="10800000">
            <a:off x="6231175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10800000">
            <a:off x="7182000" y="-125"/>
            <a:ext cx="1962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985175" y="766700"/>
            <a:ext cx="4486200" cy="37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Font typeface="Droid Serif"/>
              <a:buChar char="➝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⇾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SzPts val="3000"/>
              <a:buFont typeface="Droid Serif"/>
              <a:buChar char="￫"/>
              <a:defRPr sz="3000" i="1"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/>
          <p:nvPr/>
        </p:nvSpPr>
        <p:spPr>
          <a:xfrm>
            <a:off x="0" y="785283"/>
            <a:ext cx="6591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“</a:t>
            </a:r>
            <a:endParaRPr sz="7200" b="1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1pPr>
            <a:lvl2pPr lvl="1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2pPr>
            <a:lvl3pPr lvl="2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3pPr>
            <a:lvl4pPr lvl="3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4pPr>
            <a:lvl5pPr lvl="4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5pPr>
            <a:lvl6pPr lvl="5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6pPr>
            <a:lvl7pPr lvl="6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7pPr>
            <a:lvl8pPr lvl="7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8pPr>
            <a:lvl9pPr lvl="8">
              <a:buNone/>
              <a:defRPr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/>
        </p:nvSpPr>
        <p:spPr>
          <a:xfrm rot="-5400000">
            <a:off x="-100" y="878175"/>
            <a:ext cx="269100" cy="2694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6738387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 rot="10800000">
            <a:off x="6560772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6476588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/>
          <p:nvPr/>
        </p:nvSpPr>
        <p:spPr>
          <a:xfrm rot="10800000">
            <a:off x="6231175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 rot="10800000">
            <a:off x="7182000" y="-125"/>
            <a:ext cx="1962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457200" y="1406944"/>
            <a:ext cx="5301300" cy="31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➝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⇾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 rot="-5400000">
            <a:off x="-100" y="878175"/>
            <a:ext cx="269100" cy="2694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6738387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 rot="10800000">
            <a:off x="6560772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6476588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rot="10800000">
            <a:off x="6231175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rot="10800000">
            <a:off x="7182000" y="-125"/>
            <a:ext cx="1962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1"/>
          </p:nvPr>
        </p:nvSpPr>
        <p:spPr>
          <a:xfrm>
            <a:off x="457200" y="1409500"/>
            <a:ext cx="2573100" cy="3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➝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⇾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body" idx="2"/>
          </p:nvPr>
        </p:nvSpPr>
        <p:spPr>
          <a:xfrm>
            <a:off x="3185326" y="1409500"/>
            <a:ext cx="2573100" cy="3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➝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⇾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 rot="-5400000">
            <a:off x="-100" y="878175"/>
            <a:ext cx="269100" cy="2694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6738387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 rot="10800000">
            <a:off x="6560772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6476588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 rot="10800000">
            <a:off x="6231175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/>
          <p:nvPr/>
        </p:nvSpPr>
        <p:spPr>
          <a:xfrm rot="10800000">
            <a:off x="7182000" y="0"/>
            <a:ext cx="1962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1"/>
          </p:nvPr>
        </p:nvSpPr>
        <p:spPr>
          <a:xfrm>
            <a:off x="457200" y="1409500"/>
            <a:ext cx="17088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➝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⇾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2"/>
          </p:nvPr>
        </p:nvSpPr>
        <p:spPr>
          <a:xfrm>
            <a:off x="2253487" y="1409500"/>
            <a:ext cx="17088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➝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⇾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3"/>
          </p:nvPr>
        </p:nvSpPr>
        <p:spPr>
          <a:xfrm>
            <a:off x="4049775" y="1409500"/>
            <a:ext cx="17088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➝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⇾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￫"/>
              <a:defRPr sz="1400"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/>
          <p:nvPr/>
        </p:nvSpPr>
        <p:spPr>
          <a:xfrm rot="-5400000">
            <a:off x="-100" y="878175"/>
            <a:ext cx="269100" cy="2694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/>
          <p:nvPr/>
        </p:nvSpPr>
        <p:spPr>
          <a:xfrm>
            <a:off x="6738387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>
            <a:off x="6560772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6476588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 rot="10800000">
            <a:off x="6231175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8"/>
          <p:cNvSpPr/>
          <p:nvPr/>
        </p:nvSpPr>
        <p:spPr>
          <a:xfrm rot="10800000">
            <a:off x="7182000" y="0"/>
            <a:ext cx="1962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image">
  <p:cSld name="TITLE_ONL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 rot="10800000">
            <a:off x="4511857" y="-125"/>
            <a:ext cx="46323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9"/>
          <p:cNvGrpSpPr/>
          <p:nvPr/>
        </p:nvGrpSpPr>
        <p:grpSpPr>
          <a:xfrm rot="10800000" flipH="1">
            <a:off x="4095344" y="-125"/>
            <a:ext cx="953312" cy="5143625"/>
            <a:chOff x="1962000" y="-125"/>
            <a:chExt cx="953312" cy="5143625"/>
          </a:xfrm>
        </p:grpSpPr>
        <p:sp>
          <p:nvSpPr>
            <p:cNvPr id="81" name="Google Shape;81;p9"/>
            <p:cNvSpPr/>
            <p:nvPr/>
          </p:nvSpPr>
          <p:spPr>
            <a:xfrm rot="10800000" flipH="1">
              <a:off x="2469212" y="0"/>
              <a:ext cx="446100" cy="5143500"/>
            </a:xfrm>
            <a:prstGeom prst="rect">
              <a:avLst/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9"/>
            <p:cNvSpPr/>
            <p:nvPr/>
          </p:nvSpPr>
          <p:spPr>
            <a:xfrm flipH="1">
              <a:off x="2291597" y="-125"/>
              <a:ext cx="184200" cy="5143500"/>
            </a:xfrm>
            <a:prstGeom prst="rect">
              <a:avLst/>
            </a:prstGeom>
            <a:gradFill>
              <a:gsLst>
                <a:gs pos="0">
                  <a:srgbClr val="75DDFF"/>
                </a:gs>
                <a:gs pos="100000">
                  <a:srgbClr val="09B1E9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9"/>
            <p:cNvSpPr/>
            <p:nvPr/>
          </p:nvSpPr>
          <p:spPr>
            <a:xfrm rot="10800000" flipH="1">
              <a:off x="2207413" y="0"/>
              <a:ext cx="90600" cy="5143500"/>
            </a:xfrm>
            <a:prstGeom prst="rect">
              <a:avLst/>
            </a:prstGeom>
            <a:gradFill>
              <a:gsLst>
                <a:gs pos="0">
                  <a:srgbClr val="C6F18D"/>
                </a:gs>
                <a:gs pos="100000">
                  <a:srgbClr val="8AD82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9"/>
            <p:cNvSpPr/>
            <p:nvPr/>
          </p:nvSpPr>
          <p:spPr>
            <a:xfrm flipH="1">
              <a:off x="1962000" y="0"/>
              <a:ext cx="247800" cy="5143500"/>
            </a:xfrm>
            <a:prstGeom prst="rect">
              <a:avLst/>
            </a:prstGeom>
            <a:gradFill>
              <a:gsLst>
                <a:gs pos="0">
                  <a:srgbClr val="1077D2"/>
                </a:gs>
                <a:gs pos="100000">
                  <a:srgbClr val="09315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" name="Google Shape;85;p9"/>
          <p:cNvSpPr/>
          <p:nvPr/>
        </p:nvSpPr>
        <p:spPr>
          <a:xfrm rot="-5400000">
            <a:off x="-100" y="878175"/>
            <a:ext cx="269100" cy="2694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title"/>
          </p:nvPr>
        </p:nvSpPr>
        <p:spPr>
          <a:xfrm>
            <a:off x="457200" y="751550"/>
            <a:ext cx="3142200" cy="7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sldNum" idx="12"/>
          </p:nvPr>
        </p:nvSpPr>
        <p:spPr>
          <a:xfrm>
            <a:off x="844305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body" idx="1"/>
          </p:nvPr>
        </p:nvSpPr>
        <p:spPr>
          <a:xfrm>
            <a:off x="457200" y="1725427"/>
            <a:ext cx="3142200" cy="26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➝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⇾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363175" y="4253900"/>
            <a:ext cx="72393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91" name="Google Shape;91;p10"/>
          <p:cNvSpPr/>
          <p:nvPr/>
        </p:nvSpPr>
        <p:spPr>
          <a:xfrm>
            <a:off x="8697912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0"/>
          <p:cNvSpPr/>
          <p:nvPr/>
        </p:nvSpPr>
        <p:spPr>
          <a:xfrm rot="10800000">
            <a:off x="8520297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0"/>
          <p:cNvSpPr/>
          <p:nvPr/>
        </p:nvSpPr>
        <p:spPr>
          <a:xfrm>
            <a:off x="8436113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0"/>
          <p:cNvSpPr/>
          <p:nvPr/>
        </p:nvSpPr>
        <p:spPr>
          <a:xfrm rot="10800000">
            <a:off x="8190700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/>
          <p:nvPr/>
        </p:nvSpPr>
        <p:spPr>
          <a:xfrm>
            <a:off x="8697912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1"/>
          <p:cNvSpPr/>
          <p:nvPr/>
        </p:nvSpPr>
        <p:spPr>
          <a:xfrm rot="10800000">
            <a:off x="8520297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1"/>
          <p:cNvSpPr/>
          <p:nvPr/>
        </p:nvSpPr>
        <p:spPr>
          <a:xfrm>
            <a:off x="8436113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1"/>
          <p:cNvSpPr/>
          <p:nvPr/>
        </p:nvSpPr>
        <p:spPr>
          <a:xfrm rot="10800000">
            <a:off x="8190700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/>
          <p:nvPr/>
        </p:nvSpPr>
        <p:spPr>
          <a:xfrm rot="10800000">
            <a:off x="-7161" y="0"/>
            <a:ext cx="9144000" cy="5143500"/>
          </a:xfrm>
          <a:prstGeom prst="rect">
            <a:avLst/>
          </a:prstGeom>
          <a:gradFill>
            <a:gsLst>
              <a:gs pos="0">
                <a:srgbClr val="364072"/>
              </a:gs>
              <a:gs pos="100000">
                <a:srgbClr val="0E0F1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2"/>
          <p:cNvSpPr/>
          <p:nvPr/>
        </p:nvSpPr>
        <p:spPr>
          <a:xfrm>
            <a:off x="8697912" y="-125"/>
            <a:ext cx="446100" cy="5143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"/>
          <p:cNvSpPr/>
          <p:nvPr/>
        </p:nvSpPr>
        <p:spPr>
          <a:xfrm rot="10800000">
            <a:off x="8520297" y="0"/>
            <a:ext cx="184200" cy="5143500"/>
          </a:xfrm>
          <a:prstGeom prst="rect">
            <a:avLst/>
          </a:prstGeom>
          <a:gradFill>
            <a:gsLst>
              <a:gs pos="0">
                <a:srgbClr val="75DDFF"/>
              </a:gs>
              <a:gs pos="100000">
                <a:srgbClr val="09B1E9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2"/>
          <p:cNvSpPr/>
          <p:nvPr/>
        </p:nvSpPr>
        <p:spPr>
          <a:xfrm>
            <a:off x="8436113" y="-125"/>
            <a:ext cx="90600" cy="5143500"/>
          </a:xfrm>
          <a:prstGeom prst="rect">
            <a:avLst/>
          </a:prstGeom>
          <a:gradFill>
            <a:gsLst>
              <a:gs pos="0">
                <a:srgbClr val="C6F18D"/>
              </a:gs>
              <a:gs pos="100000">
                <a:srgbClr val="8AD82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2"/>
          <p:cNvSpPr/>
          <p:nvPr/>
        </p:nvSpPr>
        <p:spPr>
          <a:xfrm rot="10800000">
            <a:off x="8190700" y="-125"/>
            <a:ext cx="247800" cy="51435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62D5A"/>
              </a:buClr>
              <a:buSzPts val="2400"/>
              <a:buFont typeface="Droid Serif"/>
              <a:buNone/>
              <a:defRPr sz="2400" b="1">
                <a:solidFill>
                  <a:srgbClr val="162D5A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406944"/>
            <a:ext cx="5301300" cy="31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➝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⇾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Font typeface="Pontano Sans"/>
              <a:buChar char="￫"/>
              <a:defRPr sz="1800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lvl="1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lvl="2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lvl="3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lvl="4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lvl="5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lvl="6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lvl="7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lvl="8" algn="r">
              <a:buNone/>
              <a:defRPr sz="12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droid-seri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1001fonts.com/pontano-sans-font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"/>
          <p:cNvSpPr txBox="1">
            <a:spLocks noGrp="1"/>
          </p:cNvSpPr>
          <p:nvPr>
            <p:ph type="ctrTitle"/>
          </p:nvPr>
        </p:nvSpPr>
        <p:spPr>
          <a:xfrm>
            <a:off x="4965100" y="1991825"/>
            <a:ext cx="3704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body" idx="2"/>
          </p:nvPr>
        </p:nvSpPr>
        <p:spPr>
          <a:xfrm>
            <a:off x="2801725" y="1446225"/>
            <a:ext cx="2804400" cy="1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162D5A"/>
                </a:solidFill>
              </a:rPr>
              <a:t>EDIT IN POWERPOINT®</a:t>
            </a:r>
            <a:endParaRPr sz="1200">
              <a:solidFill>
                <a:srgbClr val="162D5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162D5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62D5A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162D5A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162D5A"/>
                </a:solidFill>
              </a:rPr>
              <a:t>)</a:t>
            </a:r>
            <a:endParaRPr sz="1200">
              <a:solidFill>
                <a:srgbClr val="162D5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>
              <a:solidFill>
                <a:srgbClr val="162D5A"/>
              </a:solidFill>
            </a:endParaRPr>
          </a:p>
        </p:txBody>
      </p:sp>
      <p:sp>
        <p:nvSpPr>
          <p:cNvPr id="120" name="Google Shape;120;p14"/>
          <p:cNvSpPr txBox="1">
            <a:spLocks noGrp="1"/>
          </p:cNvSpPr>
          <p:nvPr>
            <p:ph type="body" idx="2"/>
          </p:nvPr>
        </p:nvSpPr>
        <p:spPr>
          <a:xfrm>
            <a:off x="457200" y="4210725"/>
            <a:ext cx="53013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1155CC"/>
                </a:solidFill>
              </a:rPr>
              <a:t>More info on how to use this template at </a:t>
            </a:r>
            <a:r>
              <a:rPr lang="en" sz="1000" b="1" u="sng">
                <a:solidFill>
                  <a:srgbClr val="1155CC"/>
                </a:solidFill>
                <a:hlinkClick r:id="rId4"/>
              </a:rPr>
              <a:t>www.slidescarnival.com/help-use-presentation-template</a:t>
            </a:r>
            <a:endParaRPr sz="1000" b="1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1155CC"/>
                </a:solidFill>
              </a:rPr>
              <a:t>This template is free to use under </a:t>
            </a:r>
            <a:r>
              <a:rPr lang="en" sz="1000" u="sng">
                <a:solidFill>
                  <a:srgbClr val="1155CC"/>
                </a:solidFill>
                <a:hlinkClick r:id="rId5"/>
              </a:rPr>
              <a:t>Creative Commons Attribution license</a:t>
            </a:r>
            <a:r>
              <a:rPr lang="en" sz="1000">
                <a:solidFill>
                  <a:srgbClr val="1155CC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155CC"/>
              </a:solidFill>
            </a:endParaRPr>
          </a:p>
        </p:txBody>
      </p:sp>
      <p:sp>
        <p:nvSpPr>
          <p:cNvPr id="121" name="Google Shape;121;p14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body" idx="1"/>
          </p:nvPr>
        </p:nvSpPr>
        <p:spPr>
          <a:xfrm>
            <a:off x="457200" y="1446225"/>
            <a:ext cx="2211300" cy="1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162D5A"/>
                </a:solidFill>
              </a:rPr>
              <a:t>EDIT IN GOOGLE SLIDES</a:t>
            </a:r>
            <a:endParaRPr sz="1200">
              <a:solidFill>
                <a:srgbClr val="162D5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 txBox="1">
            <a:spLocks noGrp="1"/>
          </p:cNvSpPr>
          <p:nvPr>
            <p:ph type="title" idx="4294967295"/>
          </p:nvPr>
        </p:nvSpPr>
        <p:spPr>
          <a:xfrm>
            <a:off x="755125" y="1477700"/>
            <a:ext cx="50034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16A3E0"/>
                </a:solidFill>
              </a:rPr>
              <a:t>Hello!</a:t>
            </a:r>
            <a:endParaRPr sz="6000">
              <a:solidFill>
                <a:srgbClr val="16A3E0"/>
              </a:solidFill>
            </a:endParaRPr>
          </a:p>
        </p:txBody>
      </p:sp>
      <p:sp>
        <p:nvSpPr>
          <p:cNvPr id="128" name="Google Shape;128;p15"/>
          <p:cNvSpPr txBox="1">
            <a:spLocks noGrp="1"/>
          </p:cNvSpPr>
          <p:nvPr>
            <p:ph type="body" idx="4294967295"/>
          </p:nvPr>
        </p:nvSpPr>
        <p:spPr>
          <a:xfrm>
            <a:off x="755125" y="2100750"/>
            <a:ext cx="5003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 sz="3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 b="1"/>
          </a:p>
        </p:txBody>
      </p:sp>
      <p:pic>
        <p:nvPicPr>
          <p:cNvPr id="129" name="Google Shape;129;p15" descr="create_0006_hio3mrgxjt4-imani-clovis.jpg"/>
          <p:cNvPicPr preferRelativeResize="0"/>
          <p:nvPr/>
        </p:nvPicPr>
        <p:blipFill rotWithShape="1">
          <a:blip r:embed="rId3">
            <a:alphaModFix/>
          </a:blip>
          <a:srcRect l="37369" r="37369"/>
          <a:stretch/>
        </p:blipFill>
        <p:spPr>
          <a:xfrm>
            <a:off x="5888700" y="0"/>
            <a:ext cx="23097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5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 txBox="1">
            <a:spLocks noGrp="1"/>
          </p:cNvSpPr>
          <p:nvPr>
            <p:ph type="ctrTitle"/>
          </p:nvPr>
        </p:nvSpPr>
        <p:spPr>
          <a:xfrm>
            <a:off x="3451475" y="2045250"/>
            <a:ext cx="51543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subTitle" idx="1"/>
          </p:nvPr>
        </p:nvSpPr>
        <p:spPr>
          <a:xfrm>
            <a:off x="3451475" y="2680575"/>
            <a:ext cx="5154300" cy="4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709450" y="2151150"/>
            <a:ext cx="548299" cy="841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gradFill>
                  <a:gsLst>
                    <a:gs pos="0">
                      <a:srgbClr val="75DDFF"/>
                    </a:gs>
                    <a:gs pos="100000">
                      <a:srgbClr val="09B1E9"/>
                    </a:gs>
                  </a:gsLst>
                  <a:lin ang="5400012" scaled="0"/>
                </a:gradFill>
                <a:latin typeface="Droid Serif"/>
              </a:rPr>
              <a:t>1</a:t>
            </a:r>
          </a:p>
        </p:txBody>
      </p:sp>
      <p:sp>
        <p:nvSpPr>
          <p:cNvPr id="138" name="Google Shape;138;p16"/>
          <p:cNvSpPr txBox="1">
            <a:spLocks noGrp="1"/>
          </p:cNvSpPr>
          <p:nvPr>
            <p:ph type="sldNum" idx="12"/>
          </p:nvPr>
        </p:nvSpPr>
        <p:spPr>
          <a:xfrm>
            <a:off x="8529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 txBox="1">
            <a:spLocks noGrp="1"/>
          </p:cNvSpPr>
          <p:nvPr>
            <p:ph type="body" idx="1"/>
          </p:nvPr>
        </p:nvSpPr>
        <p:spPr>
          <a:xfrm>
            <a:off x="985175" y="766700"/>
            <a:ext cx="4486200" cy="37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</a:t>
            </a:r>
            <a:r>
              <a:rPr lang="en">
                <a:solidFill>
                  <a:srgbClr val="16A3E0"/>
                </a:solidFill>
              </a:rPr>
              <a:t>inspiration </a:t>
            </a:r>
            <a:r>
              <a:rPr lang="en"/>
              <a:t>and to invoke philosophical thoughts from the reader.</a:t>
            </a:r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45" name="Google Shape;145;p17" descr="buildings2.jpg"/>
          <p:cNvPicPr preferRelativeResize="0"/>
          <p:nvPr/>
        </p:nvPicPr>
        <p:blipFill rotWithShape="1">
          <a:blip r:embed="rId3">
            <a:alphaModFix/>
          </a:blip>
          <a:srcRect l="71384" r="7018"/>
          <a:stretch/>
        </p:blipFill>
        <p:spPr>
          <a:xfrm>
            <a:off x="7169200" y="0"/>
            <a:ext cx="1974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body" idx="1"/>
          </p:nvPr>
        </p:nvSpPr>
        <p:spPr>
          <a:xfrm>
            <a:off x="457200" y="1406944"/>
            <a:ext cx="5301300" cy="31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Here you have a list of items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And some text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53" name="Google Shape;153;p18" descr="photo-1485113304677-256fd24bb0ae"/>
          <p:cNvPicPr preferRelativeResize="0"/>
          <p:nvPr/>
        </p:nvPicPr>
        <p:blipFill rotWithShape="1">
          <a:blip r:embed="rId3">
            <a:alphaModFix/>
          </a:blip>
          <a:srcRect l="49857" r="24546"/>
          <a:stretch/>
        </p:blipFill>
        <p:spPr>
          <a:xfrm>
            <a:off x="7169200" y="0"/>
            <a:ext cx="19747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"/>
          <p:cNvSpPr txBox="1">
            <a:spLocks noGrp="1"/>
          </p:cNvSpPr>
          <p:nvPr>
            <p:ph type="ctrTitle" idx="4294967295"/>
          </p:nvPr>
        </p:nvSpPr>
        <p:spPr>
          <a:xfrm>
            <a:off x="685800" y="2878750"/>
            <a:ext cx="654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Big concept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59" name="Google Shape;159;p19"/>
          <p:cNvSpPr txBox="1">
            <a:spLocks noGrp="1"/>
          </p:cNvSpPr>
          <p:nvPr>
            <p:ph type="subTitle" idx="4294967295"/>
          </p:nvPr>
        </p:nvSpPr>
        <p:spPr>
          <a:xfrm>
            <a:off x="685800" y="3944950"/>
            <a:ext cx="4716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Bring the attention of your audience over a key concept using icons or illustrations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6068197" y="2435701"/>
            <a:ext cx="218604" cy="20873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" name="Google Shape;161;p19"/>
          <p:cNvGrpSpPr/>
          <p:nvPr/>
        </p:nvGrpSpPr>
        <p:grpSpPr>
          <a:xfrm>
            <a:off x="5725192" y="493180"/>
            <a:ext cx="1478365" cy="1478741"/>
            <a:chOff x="6654650" y="3665275"/>
            <a:chExt cx="409100" cy="409125"/>
          </a:xfrm>
        </p:grpSpPr>
        <p:sp>
          <p:nvSpPr>
            <p:cNvPr id="162" name="Google Shape;162;p1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" name="Google Shape;164;p19"/>
          <p:cNvSpPr/>
          <p:nvPr/>
        </p:nvSpPr>
        <p:spPr>
          <a:xfrm rot="2467125">
            <a:off x="4799065" y="658833"/>
            <a:ext cx="303745" cy="29005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9"/>
          <p:cNvSpPr/>
          <p:nvPr/>
        </p:nvSpPr>
        <p:spPr>
          <a:xfrm rot="-1609080">
            <a:off x="5338909" y="1128184"/>
            <a:ext cx="218605" cy="20873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9"/>
          <p:cNvSpPr/>
          <p:nvPr/>
        </p:nvSpPr>
        <p:spPr>
          <a:xfrm rot="2926152">
            <a:off x="7230014" y="1548701"/>
            <a:ext cx="163711" cy="156317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9"/>
          <p:cNvSpPr/>
          <p:nvPr/>
        </p:nvSpPr>
        <p:spPr>
          <a:xfrm rot="-1609210">
            <a:off x="7270041" y="862993"/>
            <a:ext cx="83659" cy="7988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9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pSp>
        <p:nvGrpSpPr>
          <p:cNvPr id="169" name="Google Shape;169;p19"/>
          <p:cNvGrpSpPr/>
          <p:nvPr/>
        </p:nvGrpSpPr>
        <p:grpSpPr>
          <a:xfrm rot="1056990">
            <a:off x="4094029" y="1826100"/>
            <a:ext cx="883248" cy="883313"/>
            <a:chOff x="570875" y="4322250"/>
            <a:chExt cx="443300" cy="443325"/>
          </a:xfrm>
        </p:grpSpPr>
        <p:sp>
          <p:nvSpPr>
            <p:cNvPr id="170" name="Google Shape;170;p1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adFill>
              <a:gsLst>
                <a:gs pos="0">
                  <a:srgbClr val="C6F18D"/>
                </a:gs>
                <a:gs pos="100000">
                  <a:srgbClr val="8AD82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adFill>
              <a:gsLst>
                <a:gs pos="0">
                  <a:srgbClr val="C6F18D"/>
                </a:gs>
                <a:gs pos="100000">
                  <a:srgbClr val="8AD82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adFill>
              <a:gsLst>
                <a:gs pos="0">
                  <a:srgbClr val="C6F18D"/>
                </a:gs>
                <a:gs pos="100000">
                  <a:srgbClr val="8AD82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adFill>
              <a:gsLst>
                <a:gs pos="0">
                  <a:srgbClr val="C6F18D"/>
                </a:gs>
                <a:gs pos="100000">
                  <a:srgbClr val="8AD82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>
            <a:spLocks noGrp="1"/>
          </p:cNvSpPr>
          <p:nvPr>
            <p:ph type="body" idx="1"/>
          </p:nvPr>
        </p:nvSpPr>
        <p:spPr>
          <a:xfrm>
            <a:off x="457200" y="1409500"/>
            <a:ext cx="2573100" cy="3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79" name="Google Shape;179;p20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80" name="Google Shape;180;p20"/>
          <p:cNvSpPr txBox="1">
            <a:spLocks noGrp="1"/>
          </p:cNvSpPr>
          <p:nvPr>
            <p:ph type="body" idx="2"/>
          </p:nvPr>
        </p:nvSpPr>
        <p:spPr>
          <a:xfrm>
            <a:off x="3185326" y="1409500"/>
            <a:ext cx="2573100" cy="3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81" name="Google Shape;181;p20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82" name="Google Shape;182;p20" descr="photo-1483560403379-e98150f47baa"/>
          <p:cNvPicPr preferRelativeResize="0"/>
          <p:nvPr/>
        </p:nvPicPr>
        <p:blipFill rotWithShape="1">
          <a:blip r:embed="rId3">
            <a:alphaModFix/>
          </a:blip>
          <a:srcRect l="33875" r="40528"/>
          <a:stretch/>
        </p:blipFill>
        <p:spPr>
          <a:xfrm>
            <a:off x="7169200" y="0"/>
            <a:ext cx="19747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body" idx="1"/>
          </p:nvPr>
        </p:nvSpPr>
        <p:spPr>
          <a:xfrm>
            <a:off x="457200" y="1409500"/>
            <a:ext cx="17088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89" name="Google Shape;189;p21"/>
          <p:cNvSpPr txBox="1">
            <a:spLocks noGrp="1"/>
          </p:cNvSpPr>
          <p:nvPr>
            <p:ph type="body" idx="2"/>
          </p:nvPr>
        </p:nvSpPr>
        <p:spPr>
          <a:xfrm>
            <a:off x="2253487" y="1409500"/>
            <a:ext cx="17088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90" name="Google Shape;190;p21"/>
          <p:cNvSpPr txBox="1">
            <a:spLocks noGrp="1"/>
          </p:cNvSpPr>
          <p:nvPr>
            <p:ph type="body" idx="3"/>
          </p:nvPr>
        </p:nvSpPr>
        <p:spPr>
          <a:xfrm>
            <a:off x="4049775" y="1409500"/>
            <a:ext cx="17088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92" name="Google Shape;192;p21" descr="create_0009__lzctgpjyge-gaelle-marcel.jpg"/>
          <p:cNvPicPr preferRelativeResize="0"/>
          <p:nvPr/>
        </p:nvPicPr>
        <p:blipFill rotWithShape="1">
          <a:blip r:embed="rId3">
            <a:alphaModFix/>
          </a:blip>
          <a:srcRect l="36941" r="41461"/>
          <a:stretch/>
        </p:blipFill>
        <p:spPr>
          <a:xfrm>
            <a:off x="7169200" y="0"/>
            <a:ext cx="1974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2" descr="photo-1453872787409-dc25a2913da0"/>
          <p:cNvPicPr preferRelativeResize="0"/>
          <p:nvPr/>
        </p:nvPicPr>
        <p:blipFill rotWithShape="1">
          <a:blip r:embed="rId3">
            <a:alphaModFix/>
          </a:blip>
          <a:srcRect l="26172" r="28920"/>
          <a:stretch/>
        </p:blipFill>
        <p:spPr>
          <a:xfrm>
            <a:off x="5038825" y="0"/>
            <a:ext cx="410517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457200" y="751550"/>
            <a:ext cx="3142200" cy="7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99" name="Google Shape;199;p22"/>
          <p:cNvSpPr txBox="1">
            <a:spLocks noGrp="1"/>
          </p:cNvSpPr>
          <p:nvPr>
            <p:ph type="body" idx="1"/>
          </p:nvPr>
        </p:nvSpPr>
        <p:spPr>
          <a:xfrm>
            <a:off x="457200" y="1725427"/>
            <a:ext cx="3142200" cy="26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sldNum" idx="12"/>
          </p:nvPr>
        </p:nvSpPr>
        <p:spPr>
          <a:xfrm>
            <a:off x="844305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 txBox="1">
            <a:spLocks noGrp="1"/>
          </p:cNvSpPr>
          <p:nvPr>
            <p:ph type="title" idx="4294967295"/>
          </p:nvPr>
        </p:nvSpPr>
        <p:spPr>
          <a:xfrm>
            <a:off x="441225" y="429800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>
                <a:solidFill>
                  <a:srgbClr val="FFFFFF"/>
                </a:solidFill>
              </a:rPr>
              <a:t>Want big impact?</a:t>
            </a:r>
            <a:endParaRPr sz="1800" b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Use big image.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06" name="Google Shape;206;p23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12" name="Google Shape;212;p24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13" name="Google Shape;213;p24" descr="photo-1468233748640-b31327627610"/>
          <p:cNvPicPr preferRelativeResize="0"/>
          <p:nvPr/>
        </p:nvPicPr>
        <p:blipFill rotWithShape="1">
          <a:blip r:embed="rId3">
            <a:alphaModFix/>
          </a:blip>
          <a:srcRect l="27733" r="27729"/>
          <a:stretch/>
        </p:blipFill>
        <p:spPr>
          <a:xfrm>
            <a:off x="7169200" y="0"/>
            <a:ext cx="1974799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24"/>
          <p:cNvGrpSpPr/>
          <p:nvPr/>
        </p:nvGrpSpPr>
        <p:grpSpPr>
          <a:xfrm>
            <a:off x="595409" y="1542379"/>
            <a:ext cx="3168933" cy="3157509"/>
            <a:chOff x="3618600" y="537300"/>
            <a:chExt cx="4271950" cy="4256550"/>
          </a:xfrm>
        </p:grpSpPr>
        <p:sp>
          <p:nvSpPr>
            <p:cNvPr id="215" name="Google Shape;215;p24"/>
            <p:cNvSpPr/>
            <p:nvPr/>
          </p:nvSpPr>
          <p:spPr>
            <a:xfrm>
              <a:off x="3680275" y="537300"/>
              <a:ext cx="1906800" cy="1906800"/>
            </a:xfrm>
            <a:prstGeom prst="ellipse">
              <a:avLst/>
            </a:pr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Pontano Sans"/>
                  <a:ea typeface="Pontano Sans"/>
                  <a:cs typeface="Pontano Sans"/>
                  <a:sym typeface="Pontano Sans"/>
                </a:rPr>
                <a:t>Item 1</a:t>
              </a:r>
              <a:endParaRPr sz="12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6" name="Google Shape;216;p24"/>
            <p:cNvSpPr/>
            <p:nvPr/>
          </p:nvSpPr>
          <p:spPr>
            <a:xfrm>
              <a:off x="5983750" y="537300"/>
              <a:ext cx="1906800" cy="19068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Pontano Sans"/>
                  <a:ea typeface="Pontano Sans"/>
                  <a:cs typeface="Pontano Sans"/>
                  <a:sym typeface="Pontano Sans"/>
                </a:rPr>
                <a:t>Item 2</a:t>
              </a:r>
              <a:endParaRPr sz="12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7" name="Google Shape;217;p24"/>
            <p:cNvSpPr/>
            <p:nvPr/>
          </p:nvSpPr>
          <p:spPr>
            <a:xfrm>
              <a:off x="3618600" y="2887050"/>
              <a:ext cx="1906800" cy="1906800"/>
            </a:xfrm>
            <a:prstGeom prst="ellipse">
              <a:avLst/>
            </a:prstGeom>
            <a:solidFill>
              <a:srgbClr val="33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Pontano Sans"/>
                  <a:ea typeface="Pontano Sans"/>
                  <a:cs typeface="Pontano Sans"/>
                  <a:sym typeface="Pontano Sans"/>
                </a:rPr>
                <a:t>Item 3</a:t>
              </a:r>
              <a:endParaRPr sz="12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5983750" y="2887050"/>
              <a:ext cx="1906800" cy="1906800"/>
            </a:xfrm>
            <a:prstGeom prst="ellipse">
              <a:avLst/>
            </a:prstGeom>
            <a:solidFill>
              <a:srgbClr val="A7EA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Pontano Sans"/>
                  <a:ea typeface="Pontano Sans"/>
                  <a:cs typeface="Pontano Sans"/>
                  <a:sym typeface="Pontano Sans"/>
                </a:rPr>
                <a:t>Item 4</a:t>
              </a:r>
              <a:endParaRPr sz="12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</p:grpSp>
      <p:sp>
        <p:nvSpPr>
          <p:cNvPr id="219" name="Google Shape;219;p24"/>
          <p:cNvSpPr/>
          <p:nvPr/>
        </p:nvSpPr>
        <p:spPr>
          <a:xfrm>
            <a:off x="1398585" y="2339766"/>
            <a:ext cx="1562700" cy="1562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rPr>
              <a:t>THE</a:t>
            </a:r>
            <a:endParaRPr>
              <a:solidFill>
                <a:srgbClr val="162D5A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rPr>
              <a:t>CONCEPT</a:t>
            </a:r>
            <a:endParaRPr>
              <a:solidFill>
                <a:srgbClr val="162D5A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220" name="Google Shape;220;p24"/>
          <p:cNvSpPr/>
          <p:nvPr/>
        </p:nvSpPr>
        <p:spPr>
          <a:xfrm>
            <a:off x="1501606" y="2438522"/>
            <a:ext cx="1356600" cy="1356600"/>
          </a:xfrm>
          <a:prstGeom prst="donut">
            <a:avLst>
              <a:gd name="adj" fmla="val 1146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26" name="Google Shape;226;p25"/>
          <p:cNvGraphicFramePr/>
          <p:nvPr/>
        </p:nvGraphicFramePr>
        <p:xfrm>
          <a:off x="5885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{46A7B0C3-EB2A-4203-A055-04E17F95871C}</a:tableStyleId>
              </a:tblPr>
              <a:tblGrid>
                <a:gridCol w="105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6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A</a:t>
                      </a:r>
                      <a:endParaRPr sz="1100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B</a:t>
                      </a:r>
                      <a:endParaRPr sz="1100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C</a:t>
                      </a:r>
                      <a:endParaRPr sz="1100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Yellow</a:t>
                      </a:r>
                      <a:endParaRPr sz="1100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10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20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7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Blue</a:t>
                      </a:r>
                      <a:endParaRPr sz="1100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30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15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10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Orange</a:t>
                      </a:r>
                      <a:endParaRPr sz="1100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5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24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62D5A"/>
                          </a:solidFill>
                          <a:latin typeface="Pontano Sans"/>
                          <a:ea typeface="Pontano Sans"/>
                          <a:cs typeface="Pontano Sans"/>
                          <a:sym typeface="Pontano Sans"/>
                        </a:rPr>
                        <a:t>16</a:t>
                      </a:r>
                      <a:endParaRPr b="1">
                        <a:solidFill>
                          <a:srgbClr val="162D5A"/>
                        </a:solidFill>
                        <a:latin typeface="Pontano Sans"/>
                        <a:ea typeface="Pontano Sans"/>
                        <a:cs typeface="Pontano Sans"/>
                        <a:sym typeface="Pontano Sans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3CC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7" name="Google Shape;227;p25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28" name="Google Shape;228;p25" descr="photo-1485056275338-73391179709e"/>
          <p:cNvPicPr preferRelativeResize="0"/>
          <p:nvPr/>
        </p:nvPicPr>
        <p:blipFill rotWithShape="1">
          <a:blip r:embed="rId3">
            <a:alphaModFix/>
          </a:blip>
          <a:srcRect l="47270" r="27134"/>
          <a:stretch/>
        </p:blipFill>
        <p:spPr>
          <a:xfrm>
            <a:off x="7169200" y="0"/>
            <a:ext cx="19747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/>
          <p:nvPr/>
        </p:nvSpPr>
        <p:spPr>
          <a:xfrm>
            <a:off x="514725" y="1018775"/>
            <a:ext cx="7505224" cy="357532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title" idx="4294967295"/>
          </p:nvPr>
        </p:nvSpPr>
        <p:spPr>
          <a:xfrm>
            <a:off x="457200" y="136175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35" name="Google Shape;235;p26"/>
          <p:cNvSpPr/>
          <p:nvPr/>
        </p:nvSpPr>
        <p:spPr>
          <a:xfrm>
            <a:off x="1857525" y="1856550"/>
            <a:ext cx="5910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162D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our office</a:t>
            </a:r>
            <a:endParaRPr sz="8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236" name="Google Shape;236;p26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37" name="Google Shape;237;p26"/>
          <p:cNvSpPr/>
          <p:nvPr/>
        </p:nvSpPr>
        <p:spPr>
          <a:xfrm>
            <a:off x="1124950" y="2243900"/>
            <a:ext cx="102300" cy="102300"/>
          </a:xfrm>
          <a:prstGeom prst="ellipse">
            <a:avLst/>
          </a:prstGeom>
          <a:solidFill>
            <a:srgbClr val="162D5A"/>
          </a:solidFill>
          <a:ln w="38100" cap="flat" cmpd="sng">
            <a:solidFill>
              <a:srgbClr val="A7EA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6"/>
          <p:cNvSpPr/>
          <p:nvPr/>
        </p:nvSpPr>
        <p:spPr>
          <a:xfrm>
            <a:off x="2636925" y="3707750"/>
            <a:ext cx="102300" cy="102300"/>
          </a:xfrm>
          <a:prstGeom prst="ellipse">
            <a:avLst/>
          </a:prstGeom>
          <a:solidFill>
            <a:srgbClr val="162D5A"/>
          </a:solidFill>
          <a:ln w="38100" cap="flat" cmpd="sng">
            <a:solidFill>
              <a:srgbClr val="A7EA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6"/>
          <p:cNvSpPr/>
          <p:nvPr/>
        </p:nvSpPr>
        <p:spPr>
          <a:xfrm>
            <a:off x="3625525" y="1989250"/>
            <a:ext cx="102300" cy="102300"/>
          </a:xfrm>
          <a:prstGeom prst="ellipse">
            <a:avLst/>
          </a:prstGeom>
          <a:solidFill>
            <a:srgbClr val="162D5A"/>
          </a:solidFill>
          <a:ln w="38100" cap="flat" cmpd="sng">
            <a:solidFill>
              <a:srgbClr val="A7EA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6"/>
          <p:cNvSpPr/>
          <p:nvPr/>
        </p:nvSpPr>
        <p:spPr>
          <a:xfrm>
            <a:off x="6250400" y="2484525"/>
            <a:ext cx="102300" cy="102300"/>
          </a:xfrm>
          <a:prstGeom prst="ellipse">
            <a:avLst/>
          </a:prstGeom>
          <a:solidFill>
            <a:srgbClr val="162D5A"/>
          </a:solidFill>
          <a:ln w="38100" cap="flat" cmpd="sng">
            <a:solidFill>
              <a:srgbClr val="A7EA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"/>
          <p:cNvSpPr/>
          <p:nvPr/>
        </p:nvSpPr>
        <p:spPr>
          <a:xfrm>
            <a:off x="4182975" y="3984475"/>
            <a:ext cx="102300" cy="102300"/>
          </a:xfrm>
          <a:prstGeom prst="ellipse">
            <a:avLst/>
          </a:prstGeom>
          <a:solidFill>
            <a:srgbClr val="162D5A"/>
          </a:solidFill>
          <a:ln w="38100" cap="flat" cmpd="sng">
            <a:solidFill>
              <a:srgbClr val="A7EA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"/>
          <p:cNvSpPr/>
          <p:nvPr/>
        </p:nvSpPr>
        <p:spPr>
          <a:xfrm>
            <a:off x="6825900" y="4016550"/>
            <a:ext cx="102300" cy="102300"/>
          </a:xfrm>
          <a:prstGeom prst="ellipse">
            <a:avLst/>
          </a:prstGeom>
          <a:solidFill>
            <a:srgbClr val="162D5A"/>
          </a:solidFill>
          <a:ln w="38100" cap="flat" cmpd="sng">
            <a:solidFill>
              <a:srgbClr val="A7EA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>
            <a:spLocks noGrp="1"/>
          </p:cNvSpPr>
          <p:nvPr>
            <p:ph type="ctrTitle" idx="4294967295"/>
          </p:nvPr>
        </p:nvSpPr>
        <p:spPr>
          <a:xfrm>
            <a:off x="685800" y="1735750"/>
            <a:ext cx="6370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33CCFF"/>
                </a:solidFill>
              </a:rPr>
              <a:t>89,526,124</a:t>
            </a:r>
            <a:endParaRPr sz="9600">
              <a:solidFill>
                <a:srgbClr val="33CCFF"/>
              </a:solidFill>
            </a:endParaRPr>
          </a:p>
        </p:txBody>
      </p:sp>
      <p:sp>
        <p:nvSpPr>
          <p:cNvPr id="248" name="Google Shape;248;p27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4"/>
            <a:ext cx="637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Whoa! That’s a big number, aren’t you proud?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" name="Google Shape;249;p27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>
            <a:spLocks noGrp="1"/>
          </p:cNvSpPr>
          <p:nvPr>
            <p:ph type="ctrTitle" idx="4294967295"/>
          </p:nvPr>
        </p:nvSpPr>
        <p:spPr>
          <a:xfrm>
            <a:off x="685800" y="571800"/>
            <a:ext cx="67377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33CCFF"/>
                </a:solidFill>
              </a:rPr>
              <a:t>89,526,124$</a:t>
            </a:r>
            <a:endParaRPr sz="4800">
              <a:solidFill>
                <a:srgbClr val="33CCFF"/>
              </a:solidFill>
            </a:endParaRPr>
          </a:p>
        </p:txBody>
      </p:sp>
      <p:sp>
        <p:nvSpPr>
          <p:cNvPr id="255" name="Google Shape;255;p28"/>
          <p:cNvSpPr txBox="1">
            <a:spLocks noGrp="1"/>
          </p:cNvSpPr>
          <p:nvPr>
            <p:ph type="subTitle" idx="4294967295"/>
          </p:nvPr>
        </p:nvSpPr>
        <p:spPr>
          <a:xfrm>
            <a:off x="685800" y="1182708"/>
            <a:ext cx="6737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That’s a lot of money</a:t>
            </a:r>
            <a:endParaRPr sz="2000"/>
          </a:p>
        </p:txBody>
      </p:sp>
      <p:sp>
        <p:nvSpPr>
          <p:cNvPr id="256" name="Google Shape;256;p28"/>
          <p:cNvSpPr txBox="1">
            <a:spLocks noGrp="1"/>
          </p:cNvSpPr>
          <p:nvPr>
            <p:ph type="ctrTitle" idx="4294967295"/>
          </p:nvPr>
        </p:nvSpPr>
        <p:spPr>
          <a:xfrm>
            <a:off x="685800" y="3353093"/>
            <a:ext cx="67377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A7EA52"/>
                </a:solidFill>
              </a:rPr>
              <a:t>100%</a:t>
            </a:r>
            <a:endParaRPr sz="4800">
              <a:solidFill>
                <a:srgbClr val="A7EA52"/>
              </a:solidFill>
            </a:endParaRPr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4294967295"/>
          </p:nvPr>
        </p:nvSpPr>
        <p:spPr>
          <a:xfrm>
            <a:off x="685800" y="3964001"/>
            <a:ext cx="6737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Total success!</a:t>
            </a:r>
            <a:endParaRPr sz="2000"/>
          </a:p>
        </p:txBody>
      </p:sp>
      <p:sp>
        <p:nvSpPr>
          <p:cNvPr id="258" name="Google Shape;258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962447"/>
            <a:ext cx="67377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33CCCC"/>
                </a:solidFill>
              </a:rPr>
              <a:t>185,244 users</a:t>
            </a:r>
            <a:endParaRPr sz="4800">
              <a:solidFill>
                <a:srgbClr val="33CCCC"/>
              </a:solidFill>
            </a:endParaRPr>
          </a:p>
        </p:txBody>
      </p:sp>
      <p:sp>
        <p:nvSpPr>
          <p:cNvPr id="259" name="Google Shape;259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573355"/>
            <a:ext cx="6737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And a lot of users</a:t>
            </a:r>
            <a:endParaRPr sz="2000"/>
          </a:p>
        </p:txBody>
      </p:sp>
      <p:sp>
        <p:nvSpPr>
          <p:cNvPr id="260" name="Google Shape;260;p28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>
            <a:spLocks noGrp="1"/>
          </p:cNvSpPr>
          <p:nvPr>
            <p:ph type="title" idx="4294967295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66" name="Google Shape;266;p29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cxnSp>
        <p:nvCxnSpPr>
          <p:cNvPr id="267" name="Google Shape;267;p29"/>
          <p:cNvCxnSpPr/>
          <p:nvPr/>
        </p:nvCxnSpPr>
        <p:spPr>
          <a:xfrm>
            <a:off x="-4800" y="2823849"/>
            <a:ext cx="8198400" cy="0"/>
          </a:xfrm>
          <a:prstGeom prst="straightConnector1">
            <a:avLst/>
          </a:prstGeom>
          <a:noFill/>
          <a:ln w="9525" cap="flat" cmpd="sng">
            <a:solidFill>
              <a:srgbClr val="162D5A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8" name="Google Shape;268;p29"/>
          <p:cNvSpPr/>
          <p:nvPr/>
        </p:nvSpPr>
        <p:spPr>
          <a:xfrm>
            <a:off x="1697022" y="2636035"/>
            <a:ext cx="375300" cy="375600"/>
          </a:xfrm>
          <a:prstGeom prst="donut">
            <a:avLst>
              <a:gd name="adj" fmla="val 24108"/>
            </a:avLst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 rot="10800000">
            <a:off x="1884837" y="2073173"/>
            <a:ext cx="0" cy="784800"/>
          </a:xfrm>
          <a:prstGeom prst="straightConnector1">
            <a:avLst/>
          </a:prstGeom>
          <a:noFill/>
          <a:ln w="19050" cap="flat" cmpd="sng">
            <a:solidFill>
              <a:srgbClr val="162D5A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70" name="Google Shape;270;p29"/>
          <p:cNvSpPr/>
          <p:nvPr/>
        </p:nvSpPr>
        <p:spPr>
          <a:xfrm>
            <a:off x="3906669" y="2636035"/>
            <a:ext cx="375300" cy="375600"/>
          </a:xfrm>
          <a:prstGeom prst="donut">
            <a:avLst>
              <a:gd name="adj" fmla="val 24108"/>
            </a:avLst>
          </a:prstGeom>
          <a:solidFill>
            <a:srgbClr val="33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9"/>
          <p:cNvSpPr/>
          <p:nvPr/>
        </p:nvSpPr>
        <p:spPr>
          <a:xfrm>
            <a:off x="6116048" y="2636035"/>
            <a:ext cx="375300" cy="375600"/>
          </a:xfrm>
          <a:prstGeom prst="donut">
            <a:avLst>
              <a:gd name="adj" fmla="val 24108"/>
            </a:avLst>
          </a:prstGeom>
          <a:solidFill>
            <a:srgbClr val="A7EA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2" name="Google Shape;272;p29"/>
          <p:cNvCxnSpPr/>
          <p:nvPr/>
        </p:nvCxnSpPr>
        <p:spPr>
          <a:xfrm>
            <a:off x="4094350" y="2781194"/>
            <a:ext cx="0" cy="784800"/>
          </a:xfrm>
          <a:prstGeom prst="straightConnector1">
            <a:avLst/>
          </a:prstGeom>
          <a:noFill/>
          <a:ln w="19050" cap="flat" cmpd="sng">
            <a:solidFill>
              <a:srgbClr val="162D5A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73" name="Google Shape;273;p29"/>
          <p:cNvCxnSpPr/>
          <p:nvPr/>
        </p:nvCxnSpPr>
        <p:spPr>
          <a:xfrm rot="10800000">
            <a:off x="6303863" y="2073173"/>
            <a:ext cx="0" cy="784800"/>
          </a:xfrm>
          <a:prstGeom prst="straightConnector1">
            <a:avLst/>
          </a:prstGeom>
          <a:noFill/>
          <a:ln w="19050" cap="flat" cmpd="sng">
            <a:solidFill>
              <a:srgbClr val="162D5A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74" name="Google Shape;274;p29"/>
          <p:cNvSpPr txBox="1"/>
          <p:nvPr/>
        </p:nvSpPr>
        <p:spPr>
          <a:xfrm>
            <a:off x="1326094" y="1717675"/>
            <a:ext cx="1117500" cy="3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rPr>
              <a:t>first</a:t>
            </a:r>
            <a:endParaRPr b="1">
              <a:solidFill>
                <a:srgbClr val="162D5A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275" name="Google Shape;275;p29"/>
          <p:cNvSpPr txBox="1"/>
          <p:nvPr/>
        </p:nvSpPr>
        <p:spPr>
          <a:xfrm>
            <a:off x="3535607" y="3517696"/>
            <a:ext cx="1117500" cy="3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rPr>
              <a:t>second</a:t>
            </a:r>
            <a:endParaRPr b="1">
              <a:solidFill>
                <a:srgbClr val="162D5A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5745120" y="1717675"/>
            <a:ext cx="1117500" cy="3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62D5A"/>
                </a:solidFill>
                <a:latin typeface="Pontano Sans"/>
                <a:ea typeface="Pontano Sans"/>
                <a:cs typeface="Pontano Sans"/>
                <a:sym typeface="Pontano Sans"/>
              </a:rPr>
              <a:t>last</a:t>
            </a:r>
            <a:endParaRPr b="1">
              <a:solidFill>
                <a:srgbClr val="162D5A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82" name="Google Shape;282;p30"/>
          <p:cNvSpPr txBox="1">
            <a:spLocks noGrp="1"/>
          </p:cNvSpPr>
          <p:nvPr>
            <p:ph type="body" idx="1"/>
          </p:nvPr>
        </p:nvSpPr>
        <p:spPr>
          <a:xfrm>
            <a:off x="457200" y="1409500"/>
            <a:ext cx="1708800" cy="1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83" name="Google Shape;283;p30"/>
          <p:cNvSpPr txBox="1">
            <a:spLocks noGrp="1"/>
          </p:cNvSpPr>
          <p:nvPr>
            <p:ph type="body" idx="2"/>
          </p:nvPr>
        </p:nvSpPr>
        <p:spPr>
          <a:xfrm>
            <a:off x="2253487" y="1409500"/>
            <a:ext cx="1708800" cy="1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84" name="Google Shape;284;p30"/>
          <p:cNvSpPr txBox="1">
            <a:spLocks noGrp="1"/>
          </p:cNvSpPr>
          <p:nvPr>
            <p:ph type="body" idx="3"/>
          </p:nvPr>
        </p:nvSpPr>
        <p:spPr>
          <a:xfrm>
            <a:off x="4049775" y="1409500"/>
            <a:ext cx="1708800" cy="1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5" name="Google Shape;285;p30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286" name="Google Shape;286;p30" descr="photo-1472491235688-bdc81a63246e"/>
          <p:cNvPicPr preferRelativeResize="0"/>
          <p:nvPr/>
        </p:nvPicPr>
        <p:blipFill rotWithShape="1">
          <a:blip r:embed="rId3">
            <a:alphaModFix/>
          </a:blip>
          <a:srcRect l="41152" r="33251"/>
          <a:stretch/>
        </p:blipFill>
        <p:spPr>
          <a:xfrm>
            <a:off x="7169200" y="0"/>
            <a:ext cx="19747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0"/>
          <p:cNvSpPr txBox="1">
            <a:spLocks noGrp="1"/>
          </p:cNvSpPr>
          <p:nvPr>
            <p:ph type="body" idx="1"/>
          </p:nvPr>
        </p:nvSpPr>
        <p:spPr>
          <a:xfrm>
            <a:off x="457200" y="3009700"/>
            <a:ext cx="1708800" cy="1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88" name="Google Shape;288;p30"/>
          <p:cNvSpPr txBox="1">
            <a:spLocks noGrp="1"/>
          </p:cNvSpPr>
          <p:nvPr>
            <p:ph type="body" idx="2"/>
          </p:nvPr>
        </p:nvSpPr>
        <p:spPr>
          <a:xfrm>
            <a:off x="2253487" y="3009700"/>
            <a:ext cx="1708800" cy="1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89" name="Google Shape;289;p30"/>
          <p:cNvSpPr txBox="1">
            <a:spLocks noGrp="1"/>
          </p:cNvSpPr>
          <p:nvPr>
            <p:ph type="body" idx="3"/>
          </p:nvPr>
        </p:nvSpPr>
        <p:spPr>
          <a:xfrm>
            <a:off x="4049775" y="3009700"/>
            <a:ext cx="1708800" cy="1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"/>
          <p:cNvSpPr txBox="1">
            <a:spLocks noGrp="1"/>
          </p:cNvSpPr>
          <p:nvPr>
            <p:ph type="body" idx="1"/>
          </p:nvPr>
        </p:nvSpPr>
        <p:spPr>
          <a:xfrm>
            <a:off x="363175" y="4253900"/>
            <a:ext cx="72393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62D5A"/>
                </a:solidFill>
              </a:rPr>
              <a:t>You can insert graphs from </a:t>
            </a:r>
            <a:r>
              <a:rPr lang="en" u="sng">
                <a:solidFill>
                  <a:srgbClr val="162D5A"/>
                </a:solidFill>
                <a:hlinkClick r:id="rId3"/>
              </a:rPr>
              <a:t>Google Sheets</a:t>
            </a:r>
            <a:endParaRPr>
              <a:solidFill>
                <a:srgbClr val="162D5A"/>
              </a:solidFill>
            </a:endParaRPr>
          </a:p>
        </p:txBody>
      </p:sp>
      <p:sp>
        <p:nvSpPr>
          <p:cNvPr id="295" name="Google Shape;295;p31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96" name="Google Shape;296;p3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375" y="489300"/>
            <a:ext cx="6150769" cy="36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4524065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33CCFF"/>
          </a:solidFill>
          <a:ln w="9525" cap="flat" cmpd="sng">
            <a:solidFill>
              <a:srgbClr val="162D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2"/>
          <p:cNvSpPr txBox="1">
            <a:spLocks noGrp="1"/>
          </p:cNvSpPr>
          <p:nvPr>
            <p:ph type="body" idx="4294967295"/>
          </p:nvPr>
        </p:nvSpPr>
        <p:spPr>
          <a:xfrm>
            <a:off x="609600" y="489750"/>
            <a:ext cx="23280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Android project</a:t>
            </a:r>
            <a:endParaRPr sz="2400" b="1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303" name="Google Shape;303;p32"/>
          <p:cNvSpPr/>
          <p:nvPr/>
        </p:nvSpPr>
        <p:spPr>
          <a:xfrm>
            <a:off x="461737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Place your screenshot here</a:t>
            </a:r>
            <a:endParaRPr sz="10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304" name="Google Shape;304;p32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"/>
          <p:cNvSpPr/>
          <p:nvPr/>
        </p:nvSpPr>
        <p:spPr>
          <a:xfrm>
            <a:off x="46298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33CCFF"/>
          </a:solidFill>
          <a:ln w="9525" cap="flat" cmpd="sng">
            <a:solidFill>
              <a:srgbClr val="162D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3"/>
          <p:cNvSpPr/>
          <p:nvPr/>
        </p:nvSpPr>
        <p:spPr>
          <a:xfrm>
            <a:off x="4766775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Place your screenshot here</a:t>
            </a:r>
            <a:endParaRPr sz="10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311" name="Google Shape;311;p33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312" name="Google Shape;312;p33"/>
          <p:cNvSpPr txBox="1">
            <a:spLocks noGrp="1"/>
          </p:cNvSpPr>
          <p:nvPr>
            <p:ph type="body" idx="4294967295"/>
          </p:nvPr>
        </p:nvSpPr>
        <p:spPr>
          <a:xfrm>
            <a:off x="609600" y="489750"/>
            <a:ext cx="23280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iPhone project</a:t>
            </a:r>
            <a:endParaRPr sz="2400" b="1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/>
          <p:nvPr/>
        </p:nvSpPr>
        <p:spPr>
          <a:xfrm>
            <a:off x="4121873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33CCFF"/>
          </a:solidFill>
          <a:ln w="9525" cap="flat" cmpd="sng">
            <a:solidFill>
              <a:srgbClr val="162D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4"/>
          <p:cNvSpPr/>
          <p:nvPr/>
        </p:nvSpPr>
        <p:spPr>
          <a:xfrm>
            <a:off x="4314975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Place your screenshot here</a:t>
            </a:r>
            <a:endParaRPr sz="10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319" name="Google Shape;319;p34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20" name="Google Shape;320;p34"/>
          <p:cNvSpPr txBox="1">
            <a:spLocks noGrp="1"/>
          </p:cNvSpPr>
          <p:nvPr>
            <p:ph type="body" idx="4294967295"/>
          </p:nvPr>
        </p:nvSpPr>
        <p:spPr>
          <a:xfrm>
            <a:off x="609600" y="489750"/>
            <a:ext cx="23280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Tablet project</a:t>
            </a:r>
            <a:endParaRPr sz="2400" b="1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"/>
          <p:cNvSpPr/>
          <p:nvPr/>
        </p:nvSpPr>
        <p:spPr>
          <a:xfrm>
            <a:off x="3635942" y="1012244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33CCFF"/>
          </a:solidFill>
          <a:ln w="9525" cap="flat" cmpd="sng">
            <a:solidFill>
              <a:srgbClr val="162D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5"/>
          <p:cNvSpPr/>
          <p:nvPr/>
        </p:nvSpPr>
        <p:spPr>
          <a:xfrm>
            <a:off x="3797266" y="1171625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Place your screenshot here</a:t>
            </a:r>
            <a:endParaRPr sz="10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327" name="Google Shape;327;p35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328" name="Google Shape;328;p35"/>
          <p:cNvSpPr txBox="1">
            <a:spLocks noGrp="1"/>
          </p:cNvSpPr>
          <p:nvPr>
            <p:ph type="body" idx="4294967295"/>
          </p:nvPr>
        </p:nvSpPr>
        <p:spPr>
          <a:xfrm>
            <a:off x="609600" y="489750"/>
            <a:ext cx="23280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Desktop project</a:t>
            </a:r>
            <a:endParaRPr sz="2400" b="1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6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334" name="Google Shape;334;p36"/>
          <p:cNvSpPr txBox="1">
            <a:spLocks noGrp="1"/>
          </p:cNvSpPr>
          <p:nvPr>
            <p:ph type="title" idx="4294967295"/>
          </p:nvPr>
        </p:nvSpPr>
        <p:spPr>
          <a:xfrm>
            <a:off x="755125" y="1477700"/>
            <a:ext cx="50034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16A3E0"/>
                </a:solidFill>
              </a:rPr>
              <a:t>Thanks!</a:t>
            </a:r>
            <a:endParaRPr sz="6000">
              <a:solidFill>
                <a:srgbClr val="16A3E0"/>
              </a:solidFill>
            </a:endParaRPr>
          </a:p>
        </p:txBody>
      </p:sp>
      <p:sp>
        <p:nvSpPr>
          <p:cNvPr id="335" name="Google Shape;335;p36"/>
          <p:cNvSpPr txBox="1">
            <a:spLocks noGrp="1"/>
          </p:cNvSpPr>
          <p:nvPr>
            <p:ph type="body" idx="4294967295"/>
          </p:nvPr>
        </p:nvSpPr>
        <p:spPr>
          <a:xfrm>
            <a:off x="755125" y="2100750"/>
            <a:ext cx="5003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Any questions?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</a:t>
            </a:r>
            <a:endParaRPr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@username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user@mail.me</a:t>
            </a:r>
            <a:endParaRPr/>
          </a:p>
        </p:txBody>
      </p:sp>
      <p:pic>
        <p:nvPicPr>
          <p:cNvPr id="336" name="Google Shape;336;p36" descr="5.jpg"/>
          <p:cNvPicPr preferRelativeResize="0"/>
          <p:nvPr/>
        </p:nvPicPr>
        <p:blipFill rotWithShape="1">
          <a:blip r:embed="rId3">
            <a:alphaModFix/>
          </a:blip>
          <a:srcRect l="37369" r="37369"/>
          <a:stretch/>
        </p:blipFill>
        <p:spPr>
          <a:xfrm>
            <a:off x="5888700" y="0"/>
            <a:ext cx="230979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7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2" name="Google Shape;342;p37"/>
          <p:cNvSpPr txBox="1">
            <a:spLocks noGrp="1"/>
          </p:cNvSpPr>
          <p:nvPr>
            <p:ph type="body" idx="1"/>
          </p:nvPr>
        </p:nvSpPr>
        <p:spPr>
          <a:xfrm>
            <a:off x="457200" y="1406944"/>
            <a:ext cx="5301300" cy="31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Presentation template by </a:t>
            </a:r>
            <a:r>
              <a:rPr lang="en" u="sng">
                <a:solidFill>
                  <a:srgbClr val="16A3E0"/>
                </a:solidFill>
                <a:hlinkClick r:id="rId3"/>
              </a:rPr>
              <a:t>SlidesCarnival</a:t>
            </a:r>
            <a:endParaRPr>
              <a:solidFill>
                <a:srgbClr val="16A3E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➝"/>
            </a:pPr>
            <a:r>
              <a:rPr lang="en"/>
              <a:t>Photographs by </a:t>
            </a:r>
            <a:r>
              <a:rPr lang="en" u="sng">
                <a:solidFill>
                  <a:srgbClr val="16A3E0"/>
                </a:solidFill>
                <a:hlinkClick r:id="rId4"/>
              </a:rPr>
              <a:t>Unsplash</a:t>
            </a:r>
            <a:endParaRPr>
              <a:solidFill>
                <a:srgbClr val="16A3E0"/>
              </a:solidFill>
            </a:endParaRPr>
          </a:p>
        </p:txBody>
      </p:sp>
      <p:sp>
        <p:nvSpPr>
          <p:cNvPr id="343" name="Google Shape;343;p37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8"/>
          <p:cNvSpPr txBox="1">
            <a:spLocks noGrp="1"/>
          </p:cNvSpPr>
          <p:nvPr>
            <p:ph type="title"/>
          </p:nvPr>
        </p:nvSpPr>
        <p:spPr>
          <a:xfrm>
            <a:off x="457200" y="563300"/>
            <a:ext cx="5301300" cy="7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49" name="Google Shape;349;p38"/>
          <p:cNvSpPr txBox="1">
            <a:spLocks noGrp="1"/>
          </p:cNvSpPr>
          <p:nvPr>
            <p:ph type="body" idx="1"/>
          </p:nvPr>
        </p:nvSpPr>
        <p:spPr>
          <a:xfrm>
            <a:off x="457200" y="1406944"/>
            <a:ext cx="5301300" cy="31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➝"/>
            </a:pPr>
            <a:r>
              <a:rPr lang="en" sz="1400"/>
              <a:t>Titles: </a:t>
            </a:r>
            <a:r>
              <a:rPr lang="en" sz="1400" b="1"/>
              <a:t>Droid serif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➝"/>
            </a:pPr>
            <a:r>
              <a:rPr lang="en" sz="1400"/>
              <a:t>Body copy: </a:t>
            </a:r>
            <a:r>
              <a:rPr lang="en" sz="1400" b="1"/>
              <a:t>Pontano Sans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16A3E0"/>
                </a:solidFill>
                <a:hlinkClick r:id="rId3"/>
              </a:rPr>
              <a:t>https://www.fontsquirrel.com/fonts/droid-serif</a:t>
            </a:r>
            <a:endParaRPr sz="1400">
              <a:solidFill>
                <a:srgbClr val="16A3E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16A3E0"/>
                </a:solidFill>
                <a:hlinkClick r:id="rId4"/>
              </a:rPr>
              <a:t>http://www.1001fonts.com/pontano-sans-font.html</a:t>
            </a:r>
            <a:endParaRPr sz="1400">
              <a:solidFill>
                <a:srgbClr val="16A3E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➝"/>
            </a:pPr>
            <a:r>
              <a:rPr lang="en" sz="1400"/>
              <a:t>Cyan </a:t>
            </a:r>
            <a:r>
              <a:rPr lang="en" sz="1400" b="1">
                <a:solidFill>
                  <a:srgbClr val="33CCFF"/>
                </a:solidFill>
              </a:rPr>
              <a:t>#33ccff</a:t>
            </a:r>
            <a:endParaRPr sz="1400">
              <a:solidFill>
                <a:srgbClr val="162D5A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➝"/>
            </a:pPr>
            <a:r>
              <a:rPr lang="en" sz="1400">
                <a:solidFill>
                  <a:srgbClr val="162D5A"/>
                </a:solidFill>
              </a:rPr>
              <a:t>Navy </a:t>
            </a:r>
            <a:r>
              <a:rPr lang="en" sz="1400" b="1">
                <a:solidFill>
                  <a:srgbClr val="162D5A"/>
                </a:solidFill>
              </a:rPr>
              <a:t>#162d5a</a:t>
            </a:r>
            <a:endParaRPr sz="1400">
              <a:solidFill>
                <a:srgbClr val="162D5A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➝"/>
            </a:pPr>
            <a:r>
              <a:rPr lang="en" sz="1400">
                <a:solidFill>
                  <a:srgbClr val="162D5A"/>
                </a:solidFill>
              </a:rPr>
              <a:t>Turquoise </a:t>
            </a:r>
            <a:r>
              <a:rPr lang="en" sz="1400" b="1">
                <a:solidFill>
                  <a:srgbClr val="33CCCC"/>
                </a:solidFill>
              </a:rPr>
              <a:t>#33cccc</a:t>
            </a:r>
            <a:endParaRPr sz="1400">
              <a:solidFill>
                <a:srgbClr val="162D5A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➝"/>
            </a:pPr>
            <a:r>
              <a:rPr lang="en" sz="1400">
                <a:solidFill>
                  <a:srgbClr val="162D5A"/>
                </a:solidFill>
              </a:rPr>
              <a:t>Fluor green </a:t>
            </a:r>
            <a:r>
              <a:rPr lang="en" sz="1400" b="1">
                <a:solidFill>
                  <a:srgbClr val="A7EA52"/>
                </a:solidFill>
              </a:rPr>
              <a:t>#a7ea52</a:t>
            </a:r>
            <a:r>
              <a:rPr lang="en" sz="1400">
                <a:solidFill>
                  <a:srgbClr val="162D5A"/>
                </a:solidFill>
              </a:rPr>
              <a:t> </a:t>
            </a:r>
            <a:endParaRPr sz="1400" b="1">
              <a:solidFill>
                <a:srgbClr val="162D5A"/>
              </a:solidFill>
            </a:endParaRPr>
          </a:p>
        </p:txBody>
      </p:sp>
      <p:sp>
        <p:nvSpPr>
          <p:cNvPr id="350" name="Google Shape;350;p38"/>
          <p:cNvSpPr txBox="1"/>
          <p:nvPr/>
        </p:nvSpPr>
        <p:spPr>
          <a:xfrm>
            <a:off x="7364925" y="964875"/>
            <a:ext cx="1558200" cy="3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rgbClr val="33CC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351" name="Google Shape;351;p38"/>
          <p:cNvSpPr txBox="1">
            <a:spLocks noGrp="1"/>
          </p:cNvSpPr>
          <p:nvPr>
            <p:ph type="sldNum" idx="12"/>
          </p:nvPr>
        </p:nvSpPr>
        <p:spPr>
          <a:xfrm>
            <a:off x="56062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39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357" name="Google Shape;357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" name="Google Shape;363;p39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364" name="Google Shape;364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39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367" name="Google Shape;367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9"/>
          <p:cNvSpPr/>
          <p:nvPr/>
        </p:nvSpPr>
        <p:spPr>
          <a:xfrm>
            <a:off x="2077702" y="393385"/>
            <a:ext cx="290970" cy="33486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9"/>
          <p:cNvSpPr/>
          <p:nvPr/>
        </p:nvSpPr>
        <p:spPr>
          <a:xfrm>
            <a:off x="2661148" y="394410"/>
            <a:ext cx="251176" cy="33281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39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372" name="Google Shape;372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39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376" name="Google Shape;376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0" name="Google Shape;380;p39"/>
          <p:cNvSpPr/>
          <p:nvPr/>
        </p:nvSpPr>
        <p:spPr>
          <a:xfrm>
            <a:off x="4284931" y="392863"/>
            <a:ext cx="384894" cy="335905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9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382" name="Google Shape;382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2" name="Google Shape;402;p39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403" name="Google Shape;403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405;p39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406" name="Google Shape;406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409;p39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410" name="Google Shape;410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9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414" name="Google Shape;414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" name="Google Shape;418;p39"/>
          <p:cNvSpPr/>
          <p:nvPr/>
        </p:nvSpPr>
        <p:spPr>
          <a:xfrm>
            <a:off x="2048085" y="950288"/>
            <a:ext cx="350200" cy="348152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9"/>
          <p:cNvSpPr/>
          <p:nvPr/>
        </p:nvSpPr>
        <p:spPr>
          <a:xfrm>
            <a:off x="2612156" y="967656"/>
            <a:ext cx="349155" cy="313437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9"/>
          <p:cNvSpPr/>
          <p:nvPr/>
        </p:nvSpPr>
        <p:spPr>
          <a:xfrm>
            <a:off x="3180804" y="970206"/>
            <a:ext cx="338956" cy="30831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9"/>
          <p:cNvSpPr/>
          <p:nvPr/>
        </p:nvSpPr>
        <p:spPr>
          <a:xfrm>
            <a:off x="3755576" y="9732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" name="Google Shape;422;p39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423" name="Google Shape;423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426" name="Google Shape;426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39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429" name="Google Shape;429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" name="Google Shape;431;p39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432" name="Google Shape;432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4" name="Google Shape;434;p39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435" name="Google Shape;435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9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440" name="Google Shape;440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" name="Google Shape;442;p39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443" name="Google Shape;443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6" name="Google Shape;446;p39"/>
          <p:cNvSpPr/>
          <p:nvPr/>
        </p:nvSpPr>
        <p:spPr>
          <a:xfrm>
            <a:off x="2618782" y="1519981"/>
            <a:ext cx="335905" cy="335884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7" name="Google Shape;447;p39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448" name="Google Shape;448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0" name="Google Shape;450;p39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451" name="Google Shape;451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" name="Google Shape;456;p39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457" name="Google Shape;457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459;p39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460" name="Google Shape;460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" name="Google Shape;465;p39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466" name="Google Shape;466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1" name="Google Shape;471;p39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472" name="Google Shape;472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6" name="Google Shape;476;p39"/>
          <p:cNvSpPr/>
          <p:nvPr/>
        </p:nvSpPr>
        <p:spPr>
          <a:xfrm>
            <a:off x="936309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39"/>
          <p:cNvSpPr/>
          <p:nvPr/>
        </p:nvSpPr>
        <p:spPr>
          <a:xfrm>
            <a:off x="1499857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9"/>
          <p:cNvSpPr/>
          <p:nvPr/>
        </p:nvSpPr>
        <p:spPr>
          <a:xfrm>
            <a:off x="2063406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9" name="Google Shape;479;p39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480" name="Google Shape;480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" name="Google Shape;482;p39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483" name="Google Shape;483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5" name="Google Shape;485;p39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486" name="Google Shape;486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8" name="Google Shape;488;p39"/>
          <p:cNvSpPr/>
          <p:nvPr/>
        </p:nvSpPr>
        <p:spPr>
          <a:xfrm>
            <a:off x="4317599" y="2083007"/>
            <a:ext cx="319561" cy="33690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9" name="Google Shape;489;p39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490" name="Google Shape;490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" name="Google Shape;492;p39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493" name="Google Shape;493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39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499" name="Google Shape;499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1" name="Google Shape;501;p39"/>
          <p:cNvSpPr/>
          <p:nvPr/>
        </p:nvSpPr>
        <p:spPr>
          <a:xfrm>
            <a:off x="1492208" y="2600114"/>
            <a:ext cx="334860" cy="429809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9"/>
          <p:cNvSpPr/>
          <p:nvPr/>
        </p:nvSpPr>
        <p:spPr>
          <a:xfrm>
            <a:off x="972049" y="2600114"/>
            <a:ext cx="248083" cy="429809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3" name="Google Shape;503;p39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504" name="Google Shape;504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39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507" name="Google Shape;507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9" name="Google Shape;509;p39"/>
          <p:cNvSpPr/>
          <p:nvPr/>
        </p:nvSpPr>
        <p:spPr>
          <a:xfrm>
            <a:off x="3736180" y="2637380"/>
            <a:ext cx="355300" cy="355279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" name="Google Shape;510;p39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511" name="Google Shape;511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" name="Google Shape;513;p39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514" name="Google Shape;514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7" name="Google Shape;517;p39"/>
          <p:cNvSpPr/>
          <p:nvPr/>
        </p:nvSpPr>
        <p:spPr>
          <a:xfrm>
            <a:off x="341117" y="3226449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9"/>
          <p:cNvSpPr/>
          <p:nvPr/>
        </p:nvSpPr>
        <p:spPr>
          <a:xfrm>
            <a:off x="4906165" y="2621036"/>
            <a:ext cx="269526" cy="38796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9" name="Google Shape;519;p39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520" name="Google Shape;520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" name="Google Shape;522;p39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523" name="Google Shape;523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39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528" name="Google Shape;528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1" name="Google Shape;531;p39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532" name="Google Shape;532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39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535" name="Google Shape;535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539" name="Google Shape;539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39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545" name="Google Shape;545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9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548" name="Google Shape;548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3" name="Google Shape;553;p39"/>
          <p:cNvSpPr/>
          <p:nvPr/>
        </p:nvSpPr>
        <p:spPr>
          <a:xfrm>
            <a:off x="4844905" y="3182557"/>
            <a:ext cx="392042" cy="392021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4" name="Google Shape;554;p39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555" name="Google Shape;555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557;p39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558" name="Google Shape;558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39"/>
          <p:cNvSpPr/>
          <p:nvPr/>
        </p:nvSpPr>
        <p:spPr>
          <a:xfrm>
            <a:off x="895469" y="3828789"/>
            <a:ext cx="401238" cy="22666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3" name="Google Shape;563;p39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564" name="Google Shape;564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39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568" name="Google Shape;568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1" name="Google Shape;571;p39"/>
          <p:cNvSpPr/>
          <p:nvPr/>
        </p:nvSpPr>
        <p:spPr>
          <a:xfrm>
            <a:off x="3180303" y="3772127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39"/>
          <p:cNvSpPr/>
          <p:nvPr/>
        </p:nvSpPr>
        <p:spPr>
          <a:xfrm>
            <a:off x="2616754" y="3793571"/>
            <a:ext cx="339959" cy="29709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39"/>
          <p:cNvSpPr/>
          <p:nvPr/>
        </p:nvSpPr>
        <p:spPr>
          <a:xfrm>
            <a:off x="3742304" y="3770601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4" name="Google Shape;574;p39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575" name="Google Shape;575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8" name="Google Shape;578;p39"/>
          <p:cNvSpPr/>
          <p:nvPr/>
        </p:nvSpPr>
        <p:spPr>
          <a:xfrm>
            <a:off x="4864301" y="3765502"/>
            <a:ext cx="353252" cy="353231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" name="Google Shape;579;p39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580" name="Google Shape;580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3" name="Google Shape;583;p39"/>
          <p:cNvSpPr/>
          <p:nvPr/>
        </p:nvSpPr>
        <p:spPr>
          <a:xfrm>
            <a:off x="299775" y="4368343"/>
            <a:ext cx="465527" cy="274647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" name="Google Shape;584;p39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585" name="Google Shape;585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39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591" name="Google Shape;591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" name="Google Shape;594;p39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595" name="Google Shape;595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39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599" name="Google Shape;599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39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605" name="Google Shape;605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39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611" name="Google Shape;611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613;p39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614" name="Google Shape;614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0" name="Google Shape;620;p39"/>
          <p:cNvSpPr/>
          <p:nvPr/>
        </p:nvSpPr>
        <p:spPr>
          <a:xfrm>
            <a:off x="4842355" y="4395912"/>
            <a:ext cx="397142" cy="219513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1" name="Google Shape;621;p39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622" name="Google Shape;622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39"/>
          <p:cNvGrpSpPr/>
          <p:nvPr/>
        </p:nvGrpSpPr>
        <p:grpSpPr>
          <a:xfrm>
            <a:off x="6359618" y="2410999"/>
            <a:ext cx="432570" cy="421334"/>
            <a:chOff x="5926225" y="921350"/>
            <a:chExt cx="517800" cy="504350"/>
          </a:xfrm>
        </p:grpSpPr>
        <p:sp>
          <p:nvSpPr>
            <p:cNvPr id="628" name="Google Shape;628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30" name="Google Shape;630;p39"/>
          <p:cNvSpPr/>
          <p:nvPr/>
        </p:nvSpPr>
        <p:spPr>
          <a:xfrm>
            <a:off x="6553538" y="26470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1" name="Google Shape;631;p39"/>
          <p:cNvGrpSpPr/>
          <p:nvPr/>
        </p:nvGrpSpPr>
        <p:grpSpPr>
          <a:xfrm>
            <a:off x="7244605" y="2390379"/>
            <a:ext cx="432570" cy="421334"/>
            <a:chOff x="5926225" y="921350"/>
            <a:chExt cx="517800" cy="504350"/>
          </a:xfrm>
        </p:grpSpPr>
        <p:sp>
          <p:nvSpPr>
            <p:cNvPr id="632" name="Google Shape;632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4" name="Google Shape;634;p39"/>
          <p:cNvSpPr/>
          <p:nvPr/>
        </p:nvSpPr>
        <p:spPr>
          <a:xfrm>
            <a:off x="7438526" y="26264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" name="Google Shape;635;p39"/>
          <p:cNvGrpSpPr/>
          <p:nvPr/>
        </p:nvGrpSpPr>
        <p:grpSpPr>
          <a:xfrm>
            <a:off x="6359885" y="3139421"/>
            <a:ext cx="1075937" cy="1047989"/>
            <a:chOff x="5926225" y="921350"/>
            <a:chExt cx="517800" cy="504350"/>
          </a:xfrm>
        </p:grpSpPr>
        <p:sp>
          <p:nvSpPr>
            <p:cNvPr id="636" name="Google Shape;636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8" name="Google Shape;638;p39"/>
          <p:cNvSpPr/>
          <p:nvPr/>
        </p:nvSpPr>
        <p:spPr>
          <a:xfrm>
            <a:off x="6842198" y="37265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33CC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9"/>
          <p:cNvSpPr txBox="1"/>
          <p:nvPr/>
        </p:nvSpPr>
        <p:spPr>
          <a:xfrm>
            <a:off x="6248575" y="312075"/>
            <a:ext cx="17835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. 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This means that you can: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ntano Sans"/>
              <a:buChar char="●"/>
            </a:pP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Resize them without losing quality.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ntano Sans"/>
              <a:buChar char="●"/>
            </a:pP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Change fill color and opacity.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ntano Sans"/>
              <a:buChar char="●"/>
            </a:pP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Change line color, width and style.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Isn’t that nice? :)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Examples:</a:t>
            </a: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640" name="Google Shape;640;p39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0"/>
          <p:cNvSpPr txBox="1"/>
          <p:nvPr/>
        </p:nvSpPr>
        <p:spPr>
          <a:xfrm>
            <a:off x="1935250" y="914275"/>
            <a:ext cx="5971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Now you can use any emoji as an icon!</a:t>
            </a: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Pontano Sans"/>
                <a:ea typeface="Pontano Sans"/>
                <a:cs typeface="Pontano Sans"/>
                <a:sym typeface="Pontano Sans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646" name="Google Shape;646;p40"/>
          <p:cNvSpPr txBox="1"/>
          <p:nvPr/>
        </p:nvSpPr>
        <p:spPr>
          <a:xfrm>
            <a:off x="5795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33CCFF"/>
                </a:solidFill>
                <a:latin typeface="Pontano Sans"/>
                <a:ea typeface="Pontano Sans"/>
                <a:cs typeface="Pontano Sans"/>
                <a:sym typeface="Pontano San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33CCFF"/>
                </a:solidFill>
                <a:highlight>
                  <a:srgbClr val="162D5A"/>
                </a:highlight>
                <a:latin typeface="Pontano Sans"/>
                <a:ea typeface="Pontano Sans"/>
                <a:cs typeface="Pontano Sans"/>
                <a:sym typeface="Pontano Sans"/>
              </a:rPr>
              <a:t> </a:t>
            </a:r>
            <a:r>
              <a:rPr lang="en" sz="2400">
                <a:solidFill>
                  <a:srgbClr val="FFFFFF"/>
                </a:solidFill>
                <a:highlight>
                  <a:srgbClr val="162D5A"/>
                </a:highlight>
                <a:latin typeface="Pontano Sans"/>
                <a:ea typeface="Pontano Sans"/>
                <a:cs typeface="Pontano Sans"/>
                <a:sym typeface="Pontano Sans"/>
              </a:rPr>
              <a:t>and many more...</a:t>
            </a:r>
            <a:endParaRPr sz="2400">
              <a:solidFill>
                <a:srgbClr val="FFFFFF"/>
              </a:solidFill>
              <a:highlight>
                <a:srgbClr val="162D5A"/>
              </a:highlight>
              <a:latin typeface="Pontano Sans"/>
              <a:ea typeface="Pontano Sans"/>
              <a:cs typeface="Pontano Sans"/>
              <a:sym typeface="Pontano Sans"/>
            </a:endParaRPr>
          </a:p>
        </p:txBody>
      </p:sp>
      <p:sp>
        <p:nvSpPr>
          <p:cNvPr id="647" name="Google Shape;647;p40"/>
          <p:cNvSpPr txBox="1"/>
          <p:nvPr/>
        </p:nvSpPr>
        <p:spPr>
          <a:xfrm>
            <a:off x="4203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A7EA52"/>
                </a:solidFill>
              </a:rPr>
              <a:t>😉</a:t>
            </a:r>
            <a:endParaRPr sz="9600">
              <a:solidFill>
                <a:srgbClr val="A7EA52"/>
              </a:solidFill>
            </a:endParaRPr>
          </a:p>
        </p:txBody>
      </p:sp>
      <p:sp>
        <p:nvSpPr>
          <p:cNvPr id="648" name="Google Shape;648;p40"/>
          <p:cNvSpPr txBox="1">
            <a:spLocks noGrp="1"/>
          </p:cNvSpPr>
          <p:nvPr>
            <p:ph type="sldNum" idx="12"/>
          </p:nvPr>
        </p:nvSpPr>
        <p:spPr>
          <a:xfrm>
            <a:off x="75658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sto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Microsoft Office PowerPoint</Application>
  <PresentationFormat>On-screen Show (16:9)</PresentationFormat>
  <Paragraphs>174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Droid Serif</vt:lpstr>
      <vt:lpstr>Pontano Sans</vt:lpstr>
      <vt:lpstr>Nestor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2019-10-03T03:56:35Z</dcterms:modified>
</cp:coreProperties>
</file>