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C39A71C-7A12-4565-A128-B82C20016BBB}">
  <a:tblStyle styleId="{DC39A71C-7A12-4565-A128-B82C20016B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694cd56_0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694cd56_0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62ad5b4435_6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62ad5b4435_6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paint_transparent1.png"/>
          <p:cNvPicPr preferRelativeResize="0"/>
          <p:nvPr/>
        </p:nvPicPr>
        <p:blipFill rotWithShape="1">
          <a:blip r:embed="rId3">
            <a:alphaModFix/>
          </a:blip>
          <a:srcRect l="55211"/>
          <a:stretch/>
        </p:blipFill>
        <p:spPr>
          <a:xfrm>
            <a:off x="1" y="0"/>
            <a:ext cx="40956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paint_transparent4.png"/>
          <p:cNvPicPr preferRelativeResize="0"/>
          <p:nvPr/>
        </p:nvPicPr>
        <p:blipFill rotWithShape="1">
          <a:blip r:embed="rId3">
            <a:alphaModFix/>
          </a:blip>
          <a:srcRect r="49954"/>
          <a:stretch/>
        </p:blipFill>
        <p:spPr>
          <a:xfrm>
            <a:off x="4567925" y="0"/>
            <a:ext cx="4576075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>
            <a:off x="0" y="-150"/>
            <a:ext cx="5300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39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685800" y="4135454"/>
            <a:ext cx="39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×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89775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2415136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4340497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9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ircle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 descr="paint_transparent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999999"/>
                </a:solidFill>
              </a:defRPr>
            </a:lvl1pPr>
            <a:lvl2pPr lvl="1" algn="ctr" rtl="0">
              <a:buNone/>
              <a:defRPr>
                <a:solidFill>
                  <a:srgbClr val="999999"/>
                </a:solidFill>
              </a:defRPr>
            </a:lvl2pPr>
            <a:lvl3pPr lvl="2" algn="ctr" rtl="0">
              <a:buNone/>
              <a:defRPr>
                <a:solidFill>
                  <a:srgbClr val="999999"/>
                </a:solidFill>
              </a:defRPr>
            </a:lvl3pPr>
            <a:lvl4pPr lvl="3" algn="ctr" rtl="0">
              <a:buNone/>
              <a:defRPr>
                <a:solidFill>
                  <a:srgbClr val="999999"/>
                </a:solidFill>
              </a:defRPr>
            </a:lvl4pPr>
            <a:lvl5pPr lvl="4" algn="ctr" rtl="0">
              <a:buNone/>
              <a:defRPr>
                <a:solidFill>
                  <a:srgbClr val="999999"/>
                </a:solidFill>
              </a:defRPr>
            </a:lvl5pPr>
            <a:lvl6pPr lvl="5" algn="ctr" rtl="0">
              <a:buNone/>
              <a:defRPr>
                <a:solidFill>
                  <a:srgbClr val="999999"/>
                </a:solidFill>
              </a:defRPr>
            </a:lvl6pPr>
            <a:lvl7pPr lvl="6" algn="ctr" rtl="0">
              <a:buNone/>
              <a:defRPr>
                <a:solidFill>
                  <a:srgbClr val="999999"/>
                </a:solidFill>
              </a:defRPr>
            </a:lvl7pPr>
            <a:lvl8pPr lvl="7" algn="ctr" rtl="0">
              <a:buNone/>
              <a:defRPr>
                <a:solidFill>
                  <a:srgbClr val="999999"/>
                </a:solidFill>
              </a:defRPr>
            </a:lvl8pPr>
            <a:lvl9pPr lvl="8" algn="ctr" rtl="0">
              <a:buNone/>
              <a:defRPr>
                <a:solidFill>
                  <a:srgbClr val="999999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" name="Google Shape;55;p12" descr="paint_transparent1.png"/>
          <p:cNvPicPr preferRelativeResize="0"/>
          <p:nvPr/>
        </p:nvPicPr>
        <p:blipFill rotWithShape="1">
          <a:blip r:embed="rId3">
            <a:alphaModFix/>
          </a:blip>
          <a:srcRect l="27161"/>
          <a:stretch/>
        </p:blipFill>
        <p:spPr>
          <a:xfrm>
            <a:off x="0" y="0"/>
            <a:ext cx="66605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graphicburger.com/?s=watercolor" TargetMode="Externa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tofonts.com/lato-free-fonts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twitter.com/googledocs/status/730087240156643328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2"/>
          </p:nvPr>
        </p:nvSpPr>
        <p:spPr>
          <a:xfrm>
            <a:off x="3293406" y="12974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EDIT IN POWERPOINT®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lang="en" sz="1200" b="1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457200" y="12974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EDIT IN GOOGLE SLIDES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lang="en" sz="1200" b="1"/>
              <a:t>"Use as Google Slides Theme"</a:t>
            </a:r>
            <a:r>
              <a:rPr lang="en" sz="1200"/>
              <a:t>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You have to be signed in to your Google account.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2"/>
          </p:nvPr>
        </p:nvSpPr>
        <p:spPr>
          <a:xfrm>
            <a:off x="457200" y="3823850"/>
            <a:ext cx="5511300" cy="11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B45F06"/>
                </a:solidFill>
              </a:rPr>
              <a:t>More info on how to use this template at </a:t>
            </a:r>
            <a:r>
              <a:rPr lang="en" sz="1000" b="1" u="sng">
                <a:solidFill>
                  <a:srgbClr val="B45F06"/>
                </a:solidFill>
                <a:hlinkClick r:id="rId4"/>
              </a:rPr>
              <a:t>www.slidescarnival.com/help-use-presentation-template</a:t>
            </a:r>
            <a:endParaRPr sz="10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B45F06"/>
                </a:solidFill>
              </a:rPr>
              <a:t>This template is free to use under </a:t>
            </a:r>
            <a:r>
              <a:rPr lang="en" sz="1000" u="sng">
                <a:solidFill>
                  <a:srgbClr val="B45F06"/>
                </a:solidFill>
                <a:hlinkClick r:id="rId5"/>
              </a:rPr>
              <a:t>Creative Commons Attribution license</a:t>
            </a:r>
            <a:r>
              <a:rPr lang="en" sz="1000">
                <a:solidFill>
                  <a:srgbClr val="B45F06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B45F06"/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ctrTitle" idx="4294967295"/>
          </p:nvPr>
        </p:nvSpPr>
        <p:spPr>
          <a:xfrm>
            <a:off x="1275150" y="2337625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Hello!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subTitle" idx="4294967295"/>
          </p:nvPr>
        </p:nvSpPr>
        <p:spPr>
          <a:xfrm>
            <a:off x="1275150" y="3345594"/>
            <a:ext cx="6593700" cy="15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FFFFFF"/>
                </a:solidFill>
              </a:rPr>
              <a:t>I am Jayden Smith</a:t>
            </a:r>
            <a:endParaRPr sz="14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</a:rPr>
              <a:t>I am here because I love to give presentations. </a:t>
            </a:r>
            <a:endParaRPr sz="14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</a:rPr>
              <a:t>You can find me at @username</a:t>
            </a:r>
            <a:endParaRPr sz="1400" b="1">
              <a:solidFill>
                <a:srgbClr val="FFFFFF"/>
              </a:solidFill>
            </a:endParaRPr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39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1.</a:t>
            </a:r>
            <a:endParaRPr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ubTitle" idx="1"/>
          </p:nvPr>
        </p:nvSpPr>
        <p:spPr>
          <a:xfrm>
            <a:off x="685800" y="4135454"/>
            <a:ext cx="39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4294967295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×"/>
            </a:pPr>
            <a:r>
              <a:rPr lang="en"/>
              <a:t>Here you have a list of items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×"/>
            </a:pPr>
            <a:r>
              <a:rPr lang="en"/>
              <a:t>And some text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×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ctrTitle" idx="4294967295"/>
          </p:nvPr>
        </p:nvSpPr>
        <p:spPr>
          <a:xfrm>
            <a:off x="2524850" y="2345350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Big concept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4294967295"/>
          </p:nvPr>
        </p:nvSpPr>
        <p:spPr>
          <a:xfrm>
            <a:off x="2524850" y="3411555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Bring the attention of your audience over a key concept using icons or illustrations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4752245" y="839202"/>
            <a:ext cx="1343513" cy="1361401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4" name="Google Shape;104;p19"/>
          <p:cNvSpPr/>
          <p:nvPr/>
        </p:nvSpPr>
        <p:spPr>
          <a:xfrm rot="1472949">
            <a:off x="3530682" y="1518930"/>
            <a:ext cx="785493" cy="765157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4492396" y="709100"/>
            <a:ext cx="343890" cy="334173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6" name="Google Shape;106;p19"/>
          <p:cNvSpPr/>
          <p:nvPr/>
        </p:nvSpPr>
        <p:spPr>
          <a:xfrm rot="2487341">
            <a:off x="4271227" y="2225434"/>
            <a:ext cx="244676" cy="237762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489775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2"/>
          </p:nvPr>
        </p:nvSpPr>
        <p:spPr>
          <a:xfrm>
            <a:off x="2415136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3"/>
          </p:nvPr>
        </p:nvSpPr>
        <p:spPr>
          <a:xfrm>
            <a:off x="4340497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 idx="4294967295"/>
          </p:nvPr>
        </p:nvSpPr>
        <p:spPr>
          <a:xfrm>
            <a:off x="457200" y="2720575"/>
            <a:ext cx="3250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4294967295"/>
          </p:nvPr>
        </p:nvSpPr>
        <p:spPr>
          <a:xfrm>
            <a:off x="457200" y="3536625"/>
            <a:ext cx="3250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 complex idea can be conveyed with just a single still image, namely making it possible to absorb large amounts of data quickly.</a:t>
            </a:r>
            <a:endParaRPr sz="1400"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 idx="4294967295"/>
          </p:nvPr>
        </p:nvSpPr>
        <p:spPr>
          <a:xfrm>
            <a:off x="2194950" y="2714525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Want big impact?</a:t>
            </a:r>
            <a:endParaRPr sz="14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Use big image.</a:t>
            </a:r>
            <a:endParaRPr sz="14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99999"/>
                </a:solidFill>
              </a:rPr>
              <a:t>11</a:t>
            </a:fld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43" name="Google Shape;143;p24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44" name="Google Shape;144;p24"/>
          <p:cNvSpPr/>
          <p:nvPr/>
        </p:nvSpPr>
        <p:spPr>
          <a:xfrm>
            <a:off x="2194546" y="2382972"/>
            <a:ext cx="2033700" cy="2033700"/>
          </a:xfrm>
          <a:prstGeom prst="ellipse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Gray</a:t>
            </a:r>
            <a:endParaRPr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45" name="Google Shape;145;p24"/>
          <p:cNvSpPr/>
          <p:nvPr/>
        </p:nvSpPr>
        <p:spPr>
          <a:xfrm>
            <a:off x="457200" y="2382972"/>
            <a:ext cx="2033700" cy="2033700"/>
          </a:xfrm>
          <a:prstGeom prst="ellipse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White</a:t>
            </a:r>
            <a:endParaRPr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46" name="Google Shape;146;p24"/>
          <p:cNvSpPr/>
          <p:nvPr/>
        </p:nvSpPr>
        <p:spPr>
          <a:xfrm>
            <a:off x="3931892" y="2382972"/>
            <a:ext cx="2033700" cy="2033700"/>
          </a:xfrm>
          <a:prstGeom prst="ellipse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Black</a:t>
            </a:r>
            <a:endParaRPr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52" name="Google Shape;152;p25"/>
          <p:cNvGraphicFramePr/>
          <p:nvPr/>
        </p:nvGraphicFramePr>
        <p:xfrm>
          <a:off x="573800" y="24517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{DC39A71C-7A12-4565-A128-B82C20016BBB}</a:tableStyleId>
              </a:tblPr>
              <a:tblGrid>
                <a:gridCol w="121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5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A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B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C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Yellow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10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20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7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Blue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30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15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10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Orange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5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24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16</a:t>
                      </a:r>
                      <a:endParaRPr sz="1100">
                        <a:solidFill>
                          <a:srgbClr val="666666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" name="Google Shape;153;p2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/>
          <p:nvPr/>
        </p:nvSpPr>
        <p:spPr>
          <a:xfrm>
            <a:off x="1328047" y="949025"/>
            <a:ext cx="6545104" cy="311794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title" idx="4294967295"/>
          </p:nvPr>
        </p:nvSpPr>
        <p:spPr>
          <a:xfrm>
            <a:off x="1816350" y="167825"/>
            <a:ext cx="5511300" cy="4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Maps</a:t>
            </a:r>
            <a:endParaRPr sz="14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0" name="Google Shape;160;p26"/>
          <p:cNvSpPr/>
          <p:nvPr/>
        </p:nvSpPr>
        <p:spPr>
          <a:xfrm>
            <a:off x="2504325" y="1550075"/>
            <a:ext cx="655200" cy="2028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our office</a:t>
            </a:r>
            <a:endParaRPr sz="8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1" name="Google Shape;161;p26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99999"/>
                </a:solidFill>
              </a:rPr>
              <a:t>14</a:t>
            </a:fld>
            <a:endParaRPr>
              <a:solidFill>
                <a:srgbClr val="999999"/>
              </a:solidFill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1863218" y="1926549"/>
            <a:ext cx="113397" cy="150888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6"/>
          <p:cNvSpPr/>
          <p:nvPr/>
        </p:nvSpPr>
        <p:spPr>
          <a:xfrm>
            <a:off x="3191493" y="3175474"/>
            <a:ext cx="113397" cy="150888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6"/>
          <p:cNvSpPr/>
          <p:nvPr/>
        </p:nvSpPr>
        <p:spPr>
          <a:xfrm>
            <a:off x="4029193" y="1711949"/>
            <a:ext cx="113397" cy="150888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6"/>
          <p:cNvSpPr/>
          <p:nvPr/>
        </p:nvSpPr>
        <p:spPr>
          <a:xfrm>
            <a:off x="6316893" y="2131249"/>
            <a:ext cx="113397" cy="150888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6"/>
          <p:cNvSpPr/>
          <p:nvPr/>
        </p:nvSpPr>
        <p:spPr>
          <a:xfrm>
            <a:off x="6930993" y="3495599"/>
            <a:ext cx="113397" cy="150888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6"/>
          <p:cNvSpPr/>
          <p:nvPr/>
        </p:nvSpPr>
        <p:spPr>
          <a:xfrm>
            <a:off x="4543893" y="3409924"/>
            <a:ext cx="113397" cy="150888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ctrTitle" idx="4294967295"/>
          </p:nvPr>
        </p:nvSpPr>
        <p:spPr>
          <a:xfrm>
            <a:off x="1752975" y="1811950"/>
            <a:ext cx="5637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</a:rPr>
              <a:t>89,526,124</a:t>
            </a:r>
            <a:endParaRPr sz="7200">
              <a:solidFill>
                <a:srgbClr val="FFFFFF"/>
              </a:solidFill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subTitle" idx="4294967295"/>
          </p:nvPr>
        </p:nvSpPr>
        <p:spPr>
          <a:xfrm>
            <a:off x="1752975" y="2763854"/>
            <a:ext cx="5637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Whoa! That’s a big number, aren’t you proud?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4" name="Google Shape;174;p27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99999"/>
                </a:solidFill>
              </a:rPr>
              <a:t>15</a:t>
            </a:fld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>
            <a:spLocks noGrp="1"/>
          </p:cNvSpPr>
          <p:nvPr>
            <p:ph type="ctrTitle" idx="4294967295"/>
          </p:nvPr>
        </p:nvSpPr>
        <p:spPr>
          <a:xfrm>
            <a:off x="685800" y="6480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89,526,124$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0" name="Google Shape;180;p28"/>
          <p:cNvSpPr txBox="1">
            <a:spLocks noGrp="1"/>
          </p:cNvSpPr>
          <p:nvPr>
            <p:ph type="subTitle" idx="4294967295"/>
          </p:nvPr>
        </p:nvSpPr>
        <p:spPr>
          <a:xfrm>
            <a:off x="685800" y="12589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That’s a lot of money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81" name="Google Shape;181;p28"/>
          <p:cNvSpPr txBox="1">
            <a:spLocks noGrp="1"/>
          </p:cNvSpPr>
          <p:nvPr>
            <p:ph type="ctrTitle" idx="4294967295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100%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2" name="Google Shape;182;p28"/>
          <p:cNvSpPr txBox="1">
            <a:spLocks noGrp="1"/>
          </p:cNvSpPr>
          <p:nvPr>
            <p:ph type="subTitle" idx="4294967295"/>
          </p:nvPr>
        </p:nvSpPr>
        <p:spPr>
          <a:xfrm>
            <a:off x="685800" y="38878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Total success!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83" name="Google Shape;183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9624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185,244 users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4" name="Google Shape;184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5733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And a lot of users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85" name="Google Shape;185;p28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91" name="Google Shape;191;p29"/>
          <p:cNvSpPr/>
          <p:nvPr/>
        </p:nvSpPr>
        <p:spPr>
          <a:xfrm>
            <a:off x="611475" y="2513578"/>
            <a:ext cx="1816800" cy="1495800"/>
          </a:xfrm>
          <a:prstGeom prst="homePlate">
            <a:avLst>
              <a:gd name="adj" fmla="val 30129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first</a:t>
            </a:r>
            <a:endParaRPr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2187129" y="2513578"/>
            <a:ext cx="1851900" cy="1495800"/>
          </a:xfrm>
          <a:prstGeom prst="chevron">
            <a:avLst>
              <a:gd name="adj" fmla="val 29853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second</a:t>
            </a:r>
            <a:endParaRPr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3797724" y="2513578"/>
            <a:ext cx="1851900" cy="1495800"/>
          </a:xfrm>
          <a:prstGeom prst="chevron">
            <a:avLst>
              <a:gd name="adj" fmla="val 29853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last</a:t>
            </a:r>
            <a:endParaRPr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94" name="Google Shape;194;p29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body" idx="1"/>
          </p:nvPr>
        </p:nvSpPr>
        <p:spPr>
          <a:xfrm>
            <a:off x="489775" y="2083875"/>
            <a:ext cx="18315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Yellow</a:t>
            </a:r>
            <a:endParaRPr sz="11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01" name="Google Shape;201;p30"/>
          <p:cNvSpPr txBox="1">
            <a:spLocks noGrp="1"/>
          </p:cNvSpPr>
          <p:nvPr>
            <p:ph type="body" idx="2"/>
          </p:nvPr>
        </p:nvSpPr>
        <p:spPr>
          <a:xfrm>
            <a:off x="2415137" y="2083875"/>
            <a:ext cx="18315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Blue</a:t>
            </a:r>
            <a:endParaRPr sz="11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02" name="Google Shape;202;p30"/>
          <p:cNvSpPr txBox="1">
            <a:spLocks noGrp="1"/>
          </p:cNvSpPr>
          <p:nvPr>
            <p:ph type="body" idx="3"/>
          </p:nvPr>
        </p:nvSpPr>
        <p:spPr>
          <a:xfrm>
            <a:off x="4340500" y="2083875"/>
            <a:ext cx="18315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Red</a:t>
            </a:r>
            <a:endParaRPr sz="11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203" name="Google Shape;203;p30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body" idx="1"/>
          </p:nvPr>
        </p:nvSpPr>
        <p:spPr>
          <a:xfrm>
            <a:off x="489775" y="3455475"/>
            <a:ext cx="18315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Yellow</a:t>
            </a:r>
            <a:endParaRPr sz="11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05" name="Google Shape;205;p30"/>
          <p:cNvSpPr txBox="1">
            <a:spLocks noGrp="1"/>
          </p:cNvSpPr>
          <p:nvPr>
            <p:ph type="body" idx="2"/>
          </p:nvPr>
        </p:nvSpPr>
        <p:spPr>
          <a:xfrm>
            <a:off x="2415137" y="3455475"/>
            <a:ext cx="18315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Blue</a:t>
            </a:r>
            <a:endParaRPr sz="11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06" name="Google Shape;206;p30"/>
          <p:cNvSpPr txBox="1">
            <a:spLocks noGrp="1"/>
          </p:cNvSpPr>
          <p:nvPr>
            <p:ph type="body" idx="3"/>
          </p:nvPr>
        </p:nvSpPr>
        <p:spPr>
          <a:xfrm>
            <a:off x="4340500" y="3455475"/>
            <a:ext cx="18315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Red</a:t>
            </a:r>
            <a:endParaRPr sz="11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13" name="Google Shape;213;p3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945132" cy="4101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9558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2"/>
          <p:cNvSpPr txBox="1">
            <a:spLocks noGrp="1"/>
          </p:cNvSpPr>
          <p:nvPr>
            <p:ph type="body" idx="4294967295"/>
          </p:nvPr>
        </p:nvSpPr>
        <p:spPr>
          <a:xfrm>
            <a:off x="5889250" y="444300"/>
            <a:ext cx="2738700" cy="42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Lato Hairline"/>
                <a:ea typeface="Lato Hairline"/>
                <a:cs typeface="Lato Hairline"/>
                <a:sym typeface="Lato Hairline"/>
              </a:rPr>
              <a:t>Android project</a:t>
            </a:r>
            <a:endParaRPr sz="4800">
              <a:solidFill>
                <a:srgbClr val="FFFFFF"/>
              </a:solidFill>
              <a:latin typeface="Lato Hairline"/>
              <a:ea typeface="Lato Hairline"/>
              <a:cs typeface="Lato Hairline"/>
              <a:sym typeface="Lato Hairli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104912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Place your screenshot here</a:t>
            </a:r>
            <a:endParaRPr sz="10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21" name="Google Shape;221;p32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/>
          <p:nvPr/>
        </p:nvSpPr>
        <p:spPr>
          <a:xfrm>
            <a:off x="9532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10849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Place your screenshot here</a:t>
            </a:r>
            <a:endParaRPr sz="10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28" name="Google Shape;228;p33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29" name="Google Shape;229;p33"/>
          <p:cNvSpPr txBox="1">
            <a:spLocks noGrp="1"/>
          </p:cNvSpPr>
          <p:nvPr>
            <p:ph type="body" idx="4294967295"/>
          </p:nvPr>
        </p:nvSpPr>
        <p:spPr>
          <a:xfrm>
            <a:off x="5889250" y="444300"/>
            <a:ext cx="2738700" cy="42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Lato Hairline"/>
                <a:ea typeface="Lato Hairline"/>
                <a:cs typeface="Lato Hairline"/>
                <a:sym typeface="Lato Hairline"/>
              </a:rPr>
              <a:t>iPhone project</a:t>
            </a:r>
            <a:endParaRPr sz="4800">
              <a:solidFill>
                <a:srgbClr val="FFFFFF"/>
              </a:solidFill>
              <a:latin typeface="Lato Hairline"/>
              <a:ea typeface="Lato Hairline"/>
              <a:cs typeface="Lato Hairline"/>
              <a:sym typeface="Lato Hairli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408877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4"/>
          <p:cNvSpPr/>
          <p:nvPr/>
        </p:nvSpPr>
        <p:spPr>
          <a:xfrm>
            <a:off x="607575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Place your screenshot here</a:t>
            </a:r>
            <a:endParaRPr sz="10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37" name="Google Shape;237;p34"/>
          <p:cNvSpPr txBox="1">
            <a:spLocks noGrp="1"/>
          </p:cNvSpPr>
          <p:nvPr>
            <p:ph type="body" idx="4294967295"/>
          </p:nvPr>
        </p:nvSpPr>
        <p:spPr>
          <a:xfrm>
            <a:off x="5889250" y="444300"/>
            <a:ext cx="2738700" cy="42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Lato Hairline"/>
                <a:ea typeface="Lato Hairline"/>
                <a:cs typeface="Lato Hairline"/>
                <a:sym typeface="Lato Hairline"/>
              </a:rPr>
              <a:t>Tablet project</a:t>
            </a:r>
            <a:endParaRPr sz="4800">
              <a:solidFill>
                <a:srgbClr val="FFFFFF"/>
              </a:solidFill>
              <a:latin typeface="Lato Hairline"/>
              <a:ea typeface="Lato Hairline"/>
              <a:cs typeface="Lato Hairline"/>
              <a:sym typeface="Lato Hairli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/>
          <p:nvPr/>
        </p:nvSpPr>
        <p:spPr>
          <a:xfrm>
            <a:off x="516325" y="1071107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5"/>
          <p:cNvSpPr/>
          <p:nvPr/>
        </p:nvSpPr>
        <p:spPr>
          <a:xfrm>
            <a:off x="677650" y="1230488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Place your screenshot here</a:t>
            </a:r>
            <a:endParaRPr sz="10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4294967295"/>
          </p:nvPr>
        </p:nvSpPr>
        <p:spPr>
          <a:xfrm>
            <a:off x="5889250" y="444300"/>
            <a:ext cx="2738700" cy="42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Lato Hairline"/>
                <a:ea typeface="Lato Hairline"/>
                <a:cs typeface="Lato Hairline"/>
                <a:sym typeface="Lato Hairline"/>
              </a:rPr>
              <a:t>Desktop project</a:t>
            </a:r>
            <a:endParaRPr sz="4800">
              <a:solidFill>
                <a:srgbClr val="FFFFFF"/>
              </a:solidFill>
              <a:latin typeface="Lato Hairline"/>
              <a:ea typeface="Lato Hairline"/>
              <a:cs typeface="Lato Hairline"/>
              <a:sym typeface="Lato Hairli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>
            <a:spLocks noGrp="1"/>
          </p:cNvSpPr>
          <p:nvPr>
            <p:ph type="ctrTitle" idx="4294967295"/>
          </p:nvPr>
        </p:nvSpPr>
        <p:spPr>
          <a:xfrm>
            <a:off x="2140050" y="872875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Thanks!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51" name="Google Shape;251;p36"/>
          <p:cNvSpPr txBox="1">
            <a:spLocks noGrp="1"/>
          </p:cNvSpPr>
          <p:nvPr>
            <p:ph type="subTitle" idx="4294967295"/>
          </p:nvPr>
        </p:nvSpPr>
        <p:spPr>
          <a:xfrm>
            <a:off x="2140050" y="2072430"/>
            <a:ext cx="4863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Any questions?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52" name="Google Shape;252;p36"/>
          <p:cNvSpPr txBox="1">
            <a:spLocks noGrp="1"/>
          </p:cNvSpPr>
          <p:nvPr>
            <p:ph type="body" idx="4294967295"/>
          </p:nvPr>
        </p:nvSpPr>
        <p:spPr>
          <a:xfrm>
            <a:off x="2140050" y="2896928"/>
            <a:ext cx="4863900" cy="13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You can find me at:</a:t>
            </a:r>
            <a:endParaRPr sz="14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@username</a:t>
            </a:r>
            <a:endParaRPr sz="14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user@mail.me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253" name="Google Shape;253;p36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59" name="Google Shape;259;p37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×"/>
            </a:pPr>
            <a:r>
              <a:rPr lang="en"/>
              <a:t>Presentation template by </a:t>
            </a:r>
            <a:r>
              <a:rPr lang="en" u="sng">
                <a:solidFill>
                  <a:srgbClr val="3D85C6"/>
                </a:solidFill>
                <a:hlinkClick r:id="rId3"/>
              </a:rPr>
              <a:t>SlidesCarnival</a:t>
            </a:r>
            <a:endParaRPr>
              <a:solidFill>
                <a:srgbClr val="3D85C6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×"/>
            </a:pPr>
            <a:r>
              <a:rPr lang="en"/>
              <a:t>Photographs by </a:t>
            </a:r>
            <a:r>
              <a:rPr lang="en" u="sng">
                <a:solidFill>
                  <a:srgbClr val="3D85C6"/>
                </a:solidFill>
                <a:hlinkClick r:id="rId4"/>
              </a:rPr>
              <a:t>Unsplash</a:t>
            </a:r>
            <a:endParaRPr>
              <a:solidFill>
                <a:srgbClr val="3D85C6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×"/>
            </a:pPr>
            <a:r>
              <a:rPr lang="en"/>
              <a:t>Watercolor textures by </a:t>
            </a:r>
            <a:r>
              <a:rPr lang="en" u="sng">
                <a:solidFill>
                  <a:srgbClr val="3D85C6"/>
                </a:solidFill>
                <a:hlinkClick r:id="rId5"/>
              </a:rPr>
              <a:t>GraphicBurguer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260" name="Google Shape;260;p37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8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266" name="Google Shape;266;p38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×"/>
            </a:pPr>
            <a:r>
              <a:rPr lang="en" sz="1400"/>
              <a:t>Titles: Lato Thin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×"/>
            </a:pPr>
            <a:r>
              <a:rPr lang="en" sz="1400"/>
              <a:t>Body copy: Lato Light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this page: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3D85C6"/>
                </a:solidFill>
                <a:hlinkClick r:id="rId3"/>
              </a:rPr>
              <a:t>http://www.latofonts.com/lato-free-fonts/</a:t>
            </a:r>
            <a:endParaRPr sz="1400">
              <a:solidFill>
                <a:srgbClr val="3D85C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67" name="Google Shape;267;p38"/>
          <p:cNvSpPr txBox="1"/>
          <p:nvPr/>
        </p:nvSpPr>
        <p:spPr>
          <a:xfrm>
            <a:off x="457200" y="4095450"/>
            <a:ext cx="55113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rgbClr val="0B5394"/>
                </a:solidFill>
                <a:latin typeface="Lato Light"/>
                <a:ea typeface="Lato Light"/>
                <a:cs typeface="Lato Light"/>
                <a:sym typeface="Lato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solidFill>
                <a:srgbClr val="0B5394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0B5394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0B5394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68" name="Google Shape;268;p3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SlidesCarnival icons are editable shapes. </a:t>
            </a: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This means that you can:</a:t>
            </a: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Lato Light"/>
              <a:buChar char="●"/>
            </a:pPr>
            <a:r>
              <a:rPr lang="en" sz="9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Resize them without losing quality.</a:t>
            </a: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Lato Light"/>
              <a:buChar char="●"/>
            </a:pPr>
            <a:r>
              <a:rPr lang="en" sz="9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Change fill color and opacity.</a:t>
            </a: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Isn’t that nice? :)</a:t>
            </a: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Examples:</a:t>
            </a: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66666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74" name="Google Shape;274;p39"/>
          <p:cNvSpPr/>
          <p:nvPr/>
        </p:nvSpPr>
        <p:spPr>
          <a:xfrm>
            <a:off x="277965" y="271963"/>
            <a:ext cx="373873" cy="479695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9"/>
          <p:cNvSpPr/>
          <p:nvPr/>
        </p:nvSpPr>
        <p:spPr>
          <a:xfrm>
            <a:off x="852801" y="338968"/>
            <a:ext cx="398876" cy="337703"/>
          </a:xfrm>
          <a:custGeom>
            <a:avLst/>
            <a:gdLst/>
            <a:ahLst/>
            <a:cxnLst/>
            <a:rect l="l" t="t" r="r" b="b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9"/>
          <p:cNvSpPr/>
          <p:nvPr/>
        </p:nvSpPr>
        <p:spPr>
          <a:xfrm>
            <a:off x="1445208" y="340017"/>
            <a:ext cx="387139" cy="341965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9"/>
          <p:cNvSpPr/>
          <p:nvPr/>
        </p:nvSpPr>
        <p:spPr>
          <a:xfrm>
            <a:off x="2071095" y="330991"/>
            <a:ext cx="315368" cy="354182"/>
          </a:xfrm>
          <a:custGeom>
            <a:avLst/>
            <a:gdLst/>
            <a:ahLst/>
            <a:cxnLst/>
            <a:rect l="l" t="t" r="r" b="b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9"/>
          <p:cNvSpPr/>
          <p:nvPr/>
        </p:nvSpPr>
        <p:spPr>
          <a:xfrm>
            <a:off x="2678363" y="327801"/>
            <a:ext cx="268576" cy="357373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9"/>
          <p:cNvSpPr/>
          <p:nvPr/>
        </p:nvSpPr>
        <p:spPr>
          <a:xfrm>
            <a:off x="3190980" y="3235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9"/>
          <p:cNvSpPr/>
          <p:nvPr/>
        </p:nvSpPr>
        <p:spPr>
          <a:xfrm>
            <a:off x="3808913" y="301728"/>
            <a:ext cx="355778" cy="411093"/>
          </a:xfrm>
          <a:custGeom>
            <a:avLst/>
            <a:gdLst/>
            <a:ahLst/>
            <a:cxnLst/>
            <a:rect l="l" t="t" r="r" b="b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9"/>
          <p:cNvSpPr/>
          <p:nvPr/>
        </p:nvSpPr>
        <p:spPr>
          <a:xfrm>
            <a:off x="4367795" y="328325"/>
            <a:ext cx="414283" cy="362159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9"/>
          <p:cNvSpPr/>
          <p:nvPr/>
        </p:nvSpPr>
        <p:spPr>
          <a:xfrm>
            <a:off x="4977729" y="334707"/>
            <a:ext cx="366421" cy="349396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9"/>
          <p:cNvSpPr/>
          <p:nvPr/>
        </p:nvSpPr>
        <p:spPr>
          <a:xfrm>
            <a:off x="5571185" y="326205"/>
            <a:ext cx="355778" cy="363230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9"/>
          <p:cNvSpPr/>
          <p:nvPr/>
        </p:nvSpPr>
        <p:spPr>
          <a:xfrm>
            <a:off x="282226" y="865419"/>
            <a:ext cx="368541" cy="456289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9"/>
          <p:cNvSpPr/>
          <p:nvPr/>
        </p:nvSpPr>
        <p:spPr>
          <a:xfrm>
            <a:off x="869825" y="865419"/>
            <a:ext cx="368541" cy="456289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9"/>
          <p:cNvSpPr/>
          <p:nvPr/>
        </p:nvSpPr>
        <p:spPr>
          <a:xfrm>
            <a:off x="1447327" y="9340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9"/>
          <p:cNvSpPr/>
          <p:nvPr/>
        </p:nvSpPr>
        <p:spPr>
          <a:xfrm>
            <a:off x="2034402" y="901041"/>
            <a:ext cx="379709" cy="384495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9"/>
          <p:cNvSpPr/>
          <p:nvPr/>
        </p:nvSpPr>
        <p:spPr>
          <a:xfrm>
            <a:off x="2624667" y="926043"/>
            <a:ext cx="376518" cy="332917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9"/>
          <p:cNvSpPr/>
          <p:nvPr/>
        </p:nvSpPr>
        <p:spPr>
          <a:xfrm>
            <a:off x="3218647" y="926043"/>
            <a:ext cx="365350" cy="336633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9"/>
          <p:cNvSpPr/>
          <p:nvPr/>
        </p:nvSpPr>
        <p:spPr>
          <a:xfrm>
            <a:off x="3815818" y="929758"/>
            <a:ext cx="338774" cy="329202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9"/>
          <p:cNvSpPr/>
          <p:nvPr/>
        </p:nvSpPr>
        <p:spPr>
          <a:xfrm>
            <a:off x="4384820" y="911138"/>
            <a:ext cx="375447" cy="368016"/>
          </a:xfrm>
          <a:custGeom>
            <a:avLst/>
            <a:gdLst/>
            <a:ahLst/>
            <a:cxnLst/>
            <a:rect l="l" t="t" r="r" b="b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9"/>
          <p:cNvSpPr/>
          <p:nvPr/>
        </p:nvSpPr>
        <p:spPr>
          <a:xfrm>
            <a:off x="4934129" y="870729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9"/>
          <p:cNvSpPr/>
          <p:nvPr/>
        </p:nvSpPr>
        <p:spPr>
          <a:xfrm>
            <a:off x="5532896" y="886683"/>
            <a:ext cx="429691" cy="410568"/>
          </a:xfrm>
          <a:custGeom>
            <a:avLst/>
            <a:gdLst/>
            <a:ahLst/>
            <a:cxnLst/>
            <a:rect l="l" t="t" r="r" b="b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9"/>
          <p:cNvSpPr/>
          <p:nvPr/>
        </p:nvSpPr>
        <p:spPr>
          <a:xfrm>
            <a:off x="252963" y="1538097"/>
            <a:ext cx="421211" cy="298889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9"/>
          <p:cNvSpPr/>
          <p:nvPr/>
        </p:nvSpPr>
        <p:spPr>
          <a:xfrm>
            <a:off x="842704" y="1481734"/>
            <a:ext cx="417999" cy="404711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9"/>
          <p:cNvSpPr/>
          <p:nvPr/>
        </p:nvSpPr>
        <p:spPr>
          <a:xfrm>
            <a:off x="1445732" y="1499808"/>
            <a:ext cx="376518" cy="380255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2029616" y="1488116"/>
            <a:ext cx="392472" cy="391401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9"/>
          <p:cNvSpPr/>
          <p:nvPr/>
        </p:nvSpPr>
        <p:spPr>
          <a:xfrm>
            <a:off x="2629978" y="1500354"/>
            <a:ext cx="365350" cy="366945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9"/>
          <p:cNvSpPr/>
          <p:nvPr/>
        </p:nvSpPr>
        <p:spPr>
          <a:xfrm>
            <a:off x="3234055" y="1457279"/>
            <a:ext cx="332917" cy="452551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9"/>
          <p:cNvSpPr/>
          <p:nvPr/>
        </p:nvSpPr>
        <p:spPr>
          <a:xfrm>
            <a:off x="3777530" y="1547144"/>
            <a:ext cx="417999" cy="269625"/>
          </a:xfrm>
          <a:custGeom>
            <a:avLst/>
            <a:gdLst/>
            <a:ahLst/>
            <a:cxnLst/>
            <a:rect l="l" t="t" r="r" b="b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9"/>
          <p:cNvSpPr/>
          <p:nvPr/>
        </p:nvSpPr>
        <p:spPr>
          <a:xfrm>
            <a:off x="4382678" y="1489711"/>
            <a:ext cx="385041" cy="389281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9"/>
          <p:cNvSpPr/>
          <p:nvPr/>
        </p:nvSpPr>
        <p:spPr>
          <a:xfrm>
            <a:off x="4969227" y="1474828"/>
            <a:ext cx="387161" cy="402569"/>
          </a:xfrm>
          <a:custGeom>
            <a:avLst/>
            <a:gdLst/>
            <a:ahLst/>
            <a:cxnLst/>
            <a:rect l="l" t="t" r="r" b="b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9"/>
          <p:cNvSpPr/>
          <p:nvPr/>
        </p:nvSpPr>
        <p:spPr>
          <a:xfrm>
            <a:off x="5538753" y="1486520"/>
            <a:ext cx="414283" cy="388210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9"/>
          <p:cNvSpPr/>
          <p:nvPr/>
        </p:nvSpPr>
        <p:spPr>
          <a:xfrm>
            <a:off x="301895" y="2092193"/>
            <a:ext cx="324416" cy="354204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9"/>
          <p:cNvSpPr/>
          <p:nvPr/>
        </p:nvSpPr>
        <p:spPr>
          <a:xfrm>
            <a:off x="875136" y="2092739"/>
            <a:ext cx="346227" cy="348325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9"/>
          <p:cNvSpPr/>
          <p:nvPr/>
        </p:nvSpPr>
        <p:spPr>
          <a:xfrm>
            <a:off x="1469663" y="2092739"/>
            <a:ext cx="346205" cy="348325"/>
          </a:xfrm>
          <a:custGeom>
            <a:avLst/>
            <a:gdLst/>
            <a:ahLst/>
            <a:cxnLst/>
            <a:rect l="l" t="t" r="r" b="b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9"/>
          <p:cNvSpPr/>
          <p:nvPr/>
        </p:nvSpPr>
        <p:spPr>
          <a:xfrm>
            <a:off x="2052475" y="2092739"/>
            <a:ext cx="345681" cy="348325"/>
          </a:xfrm>
          <a:custGeom>
            <a:avLst/>
            <a:gdLst/>
            <a:ahLst/>
            <a:cxnLst/>
            <a:rect l="l" t="t" r="r" b="b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9"/>
          <p:cNvSpPr/>
          <p:nvPr/>
        </p:nvSpPr>
        <p:spPr>
          <a:xfrm>
            <a:off x="2720367" y="2038496"/>
            <a:ext cx="186685" cy="460550"/>
          </a:xfrm>
          <a:custGeom>
            <a:avLst/>
            <a:gdLst/>
            <a:ahLst/>
            <a:cxnLst/>
            <a:rect l="l" t="t" r="r" b="b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9"/>
          <p:cNvSpPr/>
          <p:nvPr/>
        </p:nvSpPr>
        <p:spPr>
          <a:xfrm>
            <a:off x="3319156" y="2041687"/>
            <a:ext cx="161683" cy="455218"/>
          </a:xfrm>
          <a:custGeom>
            <a:avLst/>
            <a:gdLst/>
            <a:ahLst/>
            <a:cxnLst/>
            <a:rect l="l" t="t" r="r" b="b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9"/>
          <p:cNvSpPr/>
          <p:nvPr/>
        </p:nvSpPr>
        <p:spPr>
          <a:xfrm>
            <a:off x="3912065" y="2092193"/>
            <a:ext cx="147325" cy="348871"/>
          </a:xfrm>
          <a:custGeom>
            <a:avLst/>
            <a:gdLst/>
            <a:ahLst/>
            <a:cxnLst/>
            <a:rect l="l" t="t" r="r" b="b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9"/>
          <p:cNvSpPr/>
          <p:nvPr/>
        </p:nvSpPr>
        <p:spPr>
          <a:xfrm>
            <a:off x="4402368" y="2087407"/>
            <a:ext cx="343014" cy="363230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9"/>
          <p:cNvSpPr/>
          <p:nvPr/>
        </p:nvSpPr>
        <p:spPr>
          <a:xfrm>
            <a:off x="4975609" y="2096979"/>
            <a:ext cx="375993" cy="347276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9"/>
          <p:cNvSpPr/>
          <p:nvPr/>
        </p:nvSpPr>
        <p:spPr>
          <a:xfrm>
            <a:off x="5570114" y="2037950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9"/>
          <p:cNvSpPr/>
          <p:nvPr/>
        </p:nvSpPr>
        <p:spPr>
          <a:xfrm>
            <a:off x="400284" y="2642049"/>
            <a:ext cx="127109" cy="429713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9"/>
          <p:cNvSpPr/>
          <p:nvPr/>
        </p:nvSpPr>
        <p:spPr>
          <a:xfrm>
            <a:off x="913425" y="2626095"/>
            <a:ext cx="274958" cy="46055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9"/>
          <p:cNvSpPr/>
          <p:nvPr/>
        </p:nvSpPr>
        <p:spPr>
          <a:xfrm>
            <a:off x="1461139" y="2626095"/>
            <a:ext cx="360039" cy="460550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9"/>
          <p:cNvSpPr/>
          <p:nvPr/>
        </p:nvSpPr>
        <p:spPr>
          <a:xfrm>
            <a:off x="2592213" y="2704269"/>
            <a:ext cx="434499" cy="242503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9"/>
          <p:cNvSpPr/>
          <p:nvPr/>
        </p:nvSpPr>
        <p:spPr>
          <a:xfrm>
            <a:off x="2013116" y="2653741"/>
            <a:ext cx="421736" cy="398876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9"/>
          <p:cNvSpPr/>
          <p:nvPr/>
        </p:nvSpPr>
        <p:spPr>
          <a:xfrm>
            <a:off x="3210671" y="2663860"/>
            <a:ext cx="373327" cy="376518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9"/>
          <p:cNvSpPr/>
          <p:nvPr/>
        </p:nvSpPr>
        <p:spPr>
          <a:xfrm>
            <a:off x="3796674" y="2667051"/>
            <a:ext cx="378113" cy="376518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9"/>
          <p:cNvSpPr/>
          <p:nvPr/>
        </p:nvSpPr>
        <p:spPr>
          <a:xfrm>
            <a:off x="4332172" y="2667051"/>
            <a:ext cx="492437" cy="398329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9"/>
          <p:cNvSpPr/>
          <p:nvPr/>
        </p:nvSpPr>
        <p:spPr>
          <a:xfrm>
            <a:off x="5012302" y="2651097"/>
            <a:ext cx="296223" cy="412142"/>
          </a:xfrm>
          <a:custGeom>
            <a:avLst/>
            <a:gdLst/>
            <a:ahLst/>
            <a:cxnLst/>
            <a:rect l="l" t="t" r="r" b="b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9"/>
          <p:cNvSpPr/>
          <p:nvPr/>
        </p:nvSpPr>
        <p:spPr>
          <a:xfrm>
            <a:off x="5602568" y="2671837"/>
            <a:ext cx="289295" cy="396187"/>
          </a:xfrm>
          <a:custGeom>
            <a:avLst/>
            <a:gdLst/>
            <a:ahLst/>
            <a:cxnLst/>
            <a:rect l="l" t="t" r="r" b="b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9"/>
          <p:cNvSpPr/>
          <p:nvPr/>
        </p:nvSpPr>
        <p:spPr>
          <a:xfrm>
            <a:off x="264677" y="3280175"/>
            <a:ext cx="417999" cy="330797"/>
          </a:xfrm>
          <a:custGeom>
            <a:avLst/>
            <a:gdLst/>
            <a:ahLst/>
            <a:cxnLst/>
            <a:rect l="l" t="t" r="r" b="b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848015" y="3304630"/>
            <a:ext cx="407377" cy="276553"/>
          </a:xfrm>
          <a:custGeom>
            <a:avLst/>
            <a:gdLst/>
            <a:ahLst/>
            <a:cxnLst/>
            <a:rect l="l" t="t" r="r" b="b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9"/>
          <p:cNvSpPr/>
          <p:nvPr/>
        </p:nvSpPr>
        <p:spPr>
          <a:xfrm>
            <a:off x="1447327" y="3292938"/>
            <a:ext cx="386615" cy="302080"/>
          </a:xfrm>
          <a:custGeom>
            <a:avLst/>
            <a:gdLst/>
            <a:ahLst/>
            <a:cxnLst/>
            <a:rect l="l" t="t" r="r" b="b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9"/>
          <p:cNvSpPr/>
          <p:nvPr/>
        </p:nvSpPr>
        <p:spPr>
          <a:xfrm>
            <a:off x="2032260" y="3284961"/>
            <a:ext cx="389303" cy="316439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9"/>
          <p:cNvSpPr/>
          <p:nvPr/>
        </p:nvSpPr>
        <p:spPr>
          <a:xfrm>
            <a:off x="2640621" y="3259436"/>
            <a:ext cx="351516" cy="354707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9"/>
          <p:cNvSpPr/>
          <p:nvPr/>
        </p:nvSpPr>
        <p:spPr>
          <a:xfrm>
            <a:off x="3196312" y="3304106"/>
            <a:ext cx="397258" cy="292507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9"/>
          <p:cNvSpPr/>
          <p:nvPr/>
        </p:nvSpPr>
        <p:spPr>
          <a:xfrm>
            <a:off x="3784982" y="3304106"/>
            <a:ext cx="396734" cy="292507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9"/>
          <p:cNvSpPr/>
          <p:nvPr/>
        </p:nvSpPr>
        <p:spPr>
          <a:xfrm>
            <a:off x="4383224" y="3275389"/>
            <a:ext cx="382353" cy="335037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9"/>
          <p:cNvSpPr/>
          <p:nvPr/>
        </p:nvSpPr>
        <p:spPr>
          <a:xfrm>
            <a:off x="4951132" y="3234980"/>
            <a:ext cx="419616" cy="422785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9"/>
          <p:cNvSpPr/>
          <p:nvPr/>
        </p:nvSpPr>
        <p:spPr>
          <a:xfrm>
            <a:off x="5569065" y="3258911"/>
            <a:ext cx="359493" cy="364279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9"/>
          <p:cNvSpPr/>
          <p:nvPr/>
        </p:nvSpPr>
        <p:spPr>
          <a:xfrm>
            <a:off x="258820" y="3831081"/>
            <a:ext cx="409497" cy="398854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9"/>
          <p:cNvSpPr/>
          <p:nvPr/>
        </p:nvSpPr>
        <p:spPr>
          <a:xfrm>
            <a:off x="828346" y="3895420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9"/>
          <p:cNvSpPr/>
          <p:nvPr/>
        </p:nvSpPr>
        <p:spPr>
          <a:xfrm>
            <a:off x="1518573" y="3803959"/>
            <a:ext cx="256359" cy="437144"/>
          </a:xfrm>
          <a:custGeom>
            <a:avLst/>
            <a:gdLst/>
            <a:ahLst/>
            <a:cxnLst/>
            <a:rect l="l" t="t" r="r" b="b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9"/>
          <p:cNvSpPr/>
          <p:nvPr/>
        </p:nvSpPr>
        <p:spPr>
          <a:xfrm>
            <a:off x="2069500" y="3845964"/>
            <a:ext cx="321749" cy="403662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9"/>
          <p:cNvSpPr/>
          <p:nvPr/>
        </p:nvSpPr>
        <p:spPr>
          <a:xfrm>
            <a:off x="2632644" y="3876822"/>
            <a:ext cx="362159" cy="314821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9"/>
          <p:cNvSpPr/>
          <p:nvPr/>
        </p:nvSpPr>
        <p:spPr>
          <a:xfrm>
            <a:off x="3218101" y="3848630"/>
            <a:ext cx="363230" cy="363755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9"/>
          <p:cNvSpPr/>
          <p:nvPr/>
        </p:nvSpPr>
        <p:spPr>
          <a:xfrm>
            <a:off x="3804127" y="3843844"/>
            <a:ext cx="365875" cy="374398"/>
          </a:xfrm>
          <a:custGeom>
            <a:avLst/>
            <a:gdLst/>
            <a:ahLst/>
            <a:cxnLst/>
            <a:rect l="l" t="t" r="r" b="b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9"/>
          <p:cNvSpPr/>
          <p:nvPr/>
        </p:nvSpPr>
        <p:spPr>
          <a:xfrm>
            <a:off x="4363533" y="3847559"/>
            <a:ext cx="422260" cy="356848"/>
          </a:xfrm>
          <a:custGeom>
            <a:avLst/>
            <a:gdLst/>
            <a:ahLst/>
            <a:cxnLst/>
            <a:rect l="l" t="t" r="r" b="b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9"/>
          <p:cNvSpPr/>
          <p:nvPr/>
        </p:nvSpPr>
        <p:spPr>
          <a:xfrm>
            <a:off x="4969227" y="3840129"/>
            <a:ext cx="384495" cy="379709"/>
          </a:xfrm>
          <a:custGeom>
            <a:avLst/>
            <a:gdLst/>
            <a:ahLst/>
            <a:cxnLst/>
            <a:rect l="l" t="t" r="r" b="b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9"/>
          <p:cNvSpPr/>
          <p:nvPr/>
        </p:nvSpPr>
        <p:spPr>
          <a:xfrm>
            <a:off x="5566399" y="3822033"/>
            <a:ext cx="368541" cy="412163"/>
          </a:xfrm>
          <a:custGeom>
            <a:avLst/>
            <a:gdLst/>
            <a:ahLst/>
            <a:cxnLst/>
            <a:rect l="l" t="t" r="r" b="b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9"/>
          <p:cNvSpPr/>
          <p:nvPr/>
        </p:nvSpPr>
        <p:spPr>
          <a:xfrm>
            <a:off x="230650" y="4486232"/>
            <a:ext cx="474363" cy="267505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9"/>
          <p:cNvSpPr/>
          <p:nvPr/>
        </p:nvSpPr>
        <p:spPr>
          <a:xfrm>
            <a:off x="858133" y="4415489"/>
            <a:ext cx="382375" cy="402591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9"/>
          <p:cNvSpPr/>
          <p:nvPr/>
        </p:nvSpPr>
        <p:spPr>
          <a:xfrm>
            <a:off x="1430849" y="4392629"/>
            <a:ext cx="420643" cy="433953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9"/>
          <p:cNvSpPr/>
          <p:nvPr/>
        </p:nvSpPr>
        <p:spPr>
          <a:xfrm>
            <a:off x="2039713" y="4429323"/>
            <a:ext cx="371207" cy="375993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9"/>
          <p:cNvSpPr/>
          <p:nvPr/>
        </p:nvSpPr>
        <p:spPr>
          <a:xfrm>
            <a:off x="2590093" y="4430394"/>
            <a:ext cx="446192" cy="372256"/>
          </a:xfrm>
          <a:custGeom>
            <a:avLst/>
            <a:gdLst/>
            <a:ahLst/>
            <a:cxnLst/>
            <a:rect l="l" t="t" r="r" b="b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9"/>
          <p:cNvSpPr/>
          <p:nvPr/>
        </p:nvSpPr>
        <p:spPr>
          <a:xfrm>
            <a:off x="3227673" y="4398486"/>
            <a:ext cx="344085" cy="416403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9"/>
          <p:cNvSpPr/>
          <p:nvPr/>
        </p:nvSpPr>
        <p:spPr>
          <a:xfrm>
            <a:off x="3742432" y="4393700"/>
            <a:ext cx="494054" cy="448312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9"/>
          <p:cNvSpPr/>
          <p:nvPr/>
        </p:nvSpPr>
        <p:spPr>
          <a:xfrm>
            <a:off x="4336412" y="4386772"/>
            <a:ext cx="485006" cy="464266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9"/>
          <p:cNvSpPr/>
          <p:nvPr/>
        </p:nvSpPr>
        <p:spPr>
          <a:xfrm>
            <a:off x="4946346" y="4497924"/>
            <a:ext cx="431308" cy="249956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9"/>
          <p:cNvSpPr/>
          <p:nvPr/>
        </p:nvSpPr>
        <p:spPr>
          <a:xfrm>
            <a:off x="5591925" y="4452182"/>
            <a:ext cx="321749" cy="353133"/>
          </a:xfrm>
          <a:custGeom>
            <a:avLst/>
            <a:gdLst/>
            <a:ahLst/>
            <a:cxnLst/>
            <a:rect l="l" t="t" r="r" b="b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9"/>
          <p:cNvSpPr/>
          <p:nvPr/>
        </p:nvSpPr>
        <p:spPr>
          <a:xfrm>
            <a:off x="6350992" y="1877604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9"/>
          <p:cNvSpPr/>
          <p:nvPr/>
        </p:nvSpPr>
        <p:spPr>
          <a:xfrm>
            <a:off x="7244612" y="1877594"/>
            <a:ext cx="1104911" cy="1088368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9"/>
          <p:cNvSpPr/>
          <p:nvPr/>
        </p:nvSpPr>
        <p:spPr>
          <a:xfrm>
            <a:off x="6535708" y="2088458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9"/>
          <p:cNvSpPr/>
          <p:nvPr/>
        </p:nvSpPr>
        <p:spPr>
          <a:xfrm>
            <a:off x="7689847" y="2385855"/>
            <a:ext cx="1052391" cy="643569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"/>
          <p:cNvSpPr txBox="1"/>
          <p:nvPr/>
        </p:nvSpPr>
        <p:spPr>
          <a:xfrm>
            <a:off x="22400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Now you can use any emoji as an icon!</a:t>
            </a: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  <a:hlinkClick r:id="rId4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8843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Lato Light"/>
                <a:ea typeface="Lato Light"/>
                <a:cs typeface="Lato Light"/>
                <a:sym typeface="Lato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990000"/>
                </a:highlight>
                <a:latin typeface="Lato Light"/>
                <a:ea typeface="Lato Light"/>
                <a:cs typeface="Lato Light"/>
                <a:sym typeface="Lato Ligh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990000"/>
              </a:highlight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7251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FFFF"/>
                </a:solidFill>
              </a:rPr>
              <a:t>😉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365" name="Google Shape;365;p40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99999"/>
                </a:solidFill>
              </a:rPr>
              <a:t>28</a:t>
            </a:fld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72" name="Google Shape;372;p4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73" name="Google Shape;373;p4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74" name="Google Shape;374;p4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75" name="Google Shape;375;p4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76" name="Google Shape;376;p4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77" name="Google Shape;377;p4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78" name="Google Shape;378;p4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79" name="Google Shape;379;p4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80" name="Google Shape;380;p4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81" name="Google Shape;381;p4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82" name="Google Shape;382;p4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83" name="Google Shape;383;p4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84" name="Google Shape;384;p4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Eglamour template">
  <a:themeElements>
    <a:clrScheme name="Custom 347">
      <a:dk1>
        <a:srgbClr val="434343"/>
      </a:dk1>
      <a:lt1>
        <a:srgbClr val="FFFFFF"/>
      </a:lt1>
      <a:dk2>
        <a:srgbClr val="666666"/>
      </a:dk2>
      <a:lt2>
        <a:srgbClr val="B7B7B7"/>
      </a:lt2>
      <a:accent1>
        <a:srgbClr val="5FDB72"/>
      </a:accent1>
      <a:accent2>
        <a:srgbClr val="1CCFBA"/>
      </a:accent2>
      <a:accent3>
        <a:srgbClr val="23ADDF"/>
      </a:accent3>
      <a:accent4>
        <a:srgbClr val="E650D3"/>
      </a:accent4>
      <a:accent5>
        <a:srgbClr val="8B1EA0"/>
      </a:accent5>
      <a:accent6>
        <a:srgbClr val="FFB300"/>
      </a:accent6>
      <a:hlink>
        <a:srgbClr val="4A86E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</Words>
  <Application>Microsoft Office PowerPoint</Application>
  <PresentationFormat>On-screen Show (16:9)</PresentationFormat>
  <Paragraphs>167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Lato Hairline</vt:lpstr>
      <vt:lpstr>Lato Light</vt:lpstr>
      <vt:lpstr>Montserrat</vt:lpstr>
      <vt:lpstr>Eglamour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2019-10-03T03:55:32Z</dcterms:modified>
</cp:coreProperties>
</file>