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4AA0A4-811F-4BB1-902E-445ED2424C57}">
  <a:tblStyle styleId="{874AA0A4-811F-4BB1-902E-445ED2424C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645f3c736a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645f3c736a_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48725" y="3058625"/>
            <a:ext cx="49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012800" y="2497750"/>
            <a:ext cx="4950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012800" y="3678252"/>
            <a:ext cx="4950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804525" y="854775"/>
            <a:ext cx="5152200" cy="35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200"/>
              <a:buChar char="▪"/>
              <a:defRPr sz="3200" i="1"/>
            </a:lvl1pPr>
            <a:lvl2pPr marL="914400" lvl="1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sz="3200" i="1"/>
            </a:lvl2pPr>
            <a:lvl3pPr marL="1371600" lvl="2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sz="3200" i="1"/>
            </a:lvl3pPr>
            <a:lvl4pPr marL="1828800" lvl="3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sz="3200" i="1"/>
            </a:lvl4pPr>
            <a:lvl5pPr marL="2286000" lvl="4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 i="1"/>
            </a:lvl5pPr>
            <a:lvl6pPr marL="2743200" lvl="5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 i="1"/>
            </a:lvl6pPr>
            <a:lvl7pPr marL="3200400" lvl="6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 i="1"/>
            </a:lvl7pPr>
            <a:lvl8pPr marL="3657600" lvl="7" indent="-431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 i="1"/>
            </a:lvl8pPr>
            <a:lvl9pPr marL="4114800" lvl="8" indent="-431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 i="1"/>
            </a:lvl9pPr>
          </a:lstStyle>
          <a:p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617750" y="603375"/>
            <a:ext cx="948000" cy="94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09196" y="854775"/>
            <a:ext cx="565108" cy="445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FFFF"/>
                </a:solidFill>
                <a:latin typeface="Arial"/>
              </a:rPr>
              <a:t>“</a:t>
            </a:r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3594600" cy="21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680228" y="2312925"/>
            <a:ext cx="3594600" cy="21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3356739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3"/>
          </p:nvPr>
        </p:nvSpPr>
        <p:spPr>
          <a:xfrm>
            <a:off x="5844329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840425" y="3949100"/>
            <a:ext cx="7463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Font typeface="Work Sans"/>
              <a:buNone/>
              <a:defRPr sz="1800" b="1">
                <a:latin typeface="Work Sans"/>
                <a:ea typeface="Work Sans"/>
                <a:cs typeface="Work Sans"/>
                <a:sym typeface="Work Sans"/>
              </a:defRPr>
            </a:lvl1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verse">
  <p:cSld name="BLANK_1">
    <p:bg>
      <p:bgPr>
        <a:solidFill>
          <a:srgbClr val="000000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▪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□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□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□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○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■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●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○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Light"/>
              <a:buChar char="■"/>
              <a:defRPr sz="2000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eiweihuanghuang/Work-Sans/tree/master/fonts/desktop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ctrTitle"/>
          </p:nvPr>
        </p:nvSpPr>
        <p:spPr>
          <a:xfrm>
            <a:off x="1048725" y="3058625"/>
            <a:ext cx="49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59" name="Google Shape;59;p12"/>
          <p:cNvGrpSpPr/>
          <p:nvPr/>
        </p:nvGrpSpPr>
        <p:grpSpPr>
          <a:xfrm>
            <a:off x="6867248" y="652997"/>
            <a:ext cx="1580904" cy="1684493"/>
            <a:chOff x="5970800" y="1619250"/>
            <a:chExt cx="428650" cy="456725"/>
          </a:xfrm>
        </p:grpSpPr>
        <p:sp>
          <p:nvSpPr>
            <p:cNvPr id="60" name="Google Shape;60;p12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2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2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2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2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2"/>
          </p:nvPr>
        </p:nvSpPr>
        <p:spPr>
          <a:xfrm>
            <a:off x="4680227" y="2094275"/>
            <a:ext cx="3594600" cy="15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EDIT IN POWERPOINT®</a:t>
            </a:r>
            <a:endParaRPr sz="1000">
              <a:solidFill>
                <a:srgbClr val="000000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00"/>
                </a:solidFill>
              </a:rPr>
              <a:t>Click on the button under the presentation preview that says </a:t>
            </a:r>
            <a: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"Download as PowerPoint template"</a:t>
            </a:r>
            <a:r>
              <a:rPr lang="en" sz="1000">
                <a:solidFill>
                  <a:srgbClr val="000000"/>
                </a:solidFill>
              </a:rPr>
              <a:t>. You will get a .pptx file that you can edit in PowerPoint. 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00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000" u="sng">
                <a:solidFill>
                  <a:srgbClr val="000000"/>
                </a:solidFill>
                <a:hlinkClick r:id="rId3" action="ppaction://hlinksldjump"/>
              </a:rPr>
              <a:t>Presentation design slide</a:t>
            </a:r>
            <a:r>
              <a:rPr lang="en" sz="1000">
                <a:solidFill>
                  <a:srgbClr val="000000"/>
                </a:solidFill>
              </a:rPr>
              <a:t>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</a:endParaRPr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2"/>
          </p:nvPr>
        </p:nvSpPr>
        <p:spPr>
          <a:xfrm>
            <a:off x="869150" y="3829725"/>
            <a:ext cx="74058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1">
                <a:solidFill>
                  <a:srgbClr val="666666"/>
                </a:solidFill>
              </a:rPr>
              <a:t>More info on how to use this template at </a:t>
            </a:r>
            <a:r>
              <a:rPr lang="en" sz="800" b="1" i="1" u="sng">
                <a:solidFill>
                  <a:srgbClr val="666666"/>
                </a:solidFill>
                <a:hlinkClick r:id="rId4"/>
              </a:rPr>
              <a:t>www.slidescarnival.com/help-use-presentation-template</a:t>
            </a:r>
            <a:endParaRPr sz="800" b="1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i="1">
                <a:solidFill>
                  <a:srgbClr val="666666"/>
                </a:solidFill>
              </a:rPr>
              <a:t>This template is free to use under </a:t>
            </a:r>
            <a:r>
              <a:rPr lang="en" sz="800" i="1" u="sng">
                <a:solidFill>
                  <a:srgbClr val="666666"/>
                </a:solidFill>
                <a:hlinkClick r:id="rId5"/>
              </a:rPr>
              <a:t>Creative Commons Attribution license</a:t>
            </a:r>
            <a:r>
              <a:rPr lang="en" sz="800" i="1">
                <a:solidFill>
                  <a:srgbClr val="666666"/>
                </a:solidFill>
              </a:rPr>
              <a:t>. You can keep the Credits slide or mention SlidesCarnival and other resources used in a slide footer.</a:t>
            </a:r>
            <a:endParaRPr sz="800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800" i="1">
              <a:solidFill>
                <a:srgbClr val="666666"/>
              </a:solidFill>
            </a:endParaRPr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869150" y="2094275"/>
            <a:ext cx="3594600" cy="15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EDIT IN GOOGLE SLIDES</a:t>
            </a:r>
            <a:endParaRPr sz="1000">
              <a:solidFill>
                <a:srgbClr val="000000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Click on the button under the presentation preview that says </a:t>
            </a:r>
            <a: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"Use as Google Slides Theme"</a:t>
            </a:r>
            <a:r>
              <a:rPr lang="en" sz="1000">
                <a:solidFill>
                  <a:srgbClr val="000000"/>
                </a:solidFill>
              </a:rPr>
              <a:t>.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You will get a copy of this document on your Google Drive and will be able to edit, add or delete slides.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You have to be signed into your Google account.</a:t>
            </a:r>
            <a:br>
              <a:rPr lang="en" sz="1000">
                <a:solidFill>
                  <a:srgbClr val="000000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</a:br>
            <a:endParaRPr sz="1000">
              <a:solidFill>
                <a:srgbClr val="000000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7245744" y="711703"/>
            <a:ext cx="1097515" cy="913074"/>
            <a:chOff x="1926350" y="995225"/>
            <a:chExt cx="428650" cy="356600"/>
          </a:xfrm>
        </p:grpSpPr>
        <p:sp>
          <p:nvSpPr>
            <p:cNvPr id="74" name="Google Shape;74;p13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3470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Hello!</a:t>
            </a:r>
            <a:endParaRPr sz="7200"/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4294967295"/>
          </p:nvPr>
        </p:nvSpPr>
        <p:spPr>
          <a:xfrm>
            <a:off x="685800" y="2415372"/>
            <a:ext cx="3470400" cy="201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I am Jayden Smith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id="85" name="Google Shape;85;p14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075" y="393450"/>
            <a:ext cx="4368875" cy="43688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1012800" y="2497750"/>
            <a:ext cx="4950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012800" y="3678252"/>
            <a:ext cx="4950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6219050" y="337750"/>
            <a:ext cx="2232000" cy="19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1</a:t>
            </a:r>
            <a:r>
              <a:rPr lang="en" sz="96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  <a:endParaRPr sz="9600" b="1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1804525" y="854775"/>
            <a:ext cx="5152200" cy="35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"/>
              <a:t>Here you have a list of items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lang="en"/>
              <a:t>And some text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06" name="Google Shape;106;p17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07" name="Google Shape;107;p17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ctrTitle" idx="4294967295"/>
          </p:nvPr>
        </p:nvSpPr>
        <p:spPr>
          <a:xfrm>
            <a:off x="685800" y="2573950"/>
            <a:ext cx="5089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FFFFFF"/>
                </a:solidFill>
              </a:rPr>
              <a:t>BIG CONCEPT</a:t>
            </a:r>
            <a:endParaRPr sz="8000">
              <a:solidFill>
                <a:srgbClr val="FFFFFF"/>
              </a:solidFill>
            </a:endParaRPr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4294967295"/>
          </p:nvPr>
        </p:nvSpPr>
        <p:spPr>
          <a:xfrm>
            <a:off x="685800" y="3411552"/>
            <a:ext cx="5089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7415036" y="2688700"/>
            <a:ext cx="257297" cy="24567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" name="Google Shape;118;p18"/>
          <p:cNvGrpSpPr/>
          <p:nvPr/>
        </p:nvGrpSpPr>
        <p:grpSpPr>
          <a:xfrm>
            <a:off x="7095409" y="1308801"/>
            <a:ext cx="1102361" cy="1102633"/>
            <a:chOff x="6654650" y="3665275"/>
            <a:chExt cx="409100" cy="409125"/>
          </a:xfrm>
        </p:grpSpPr>
        <p:sp>
          <p:nvSpPr>
            <p:cNvPr id="119" name="Google Shape;119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18"/>
          <p:cNvGrpSpPr/>
          <p:nvPr/>
        </p:nvGrpSpPr>
        <p:grpSpPr>
          <a:xfrm rot="2580127">
            <a:off x="5933413" y="1589550"/>
            <a:ext cx="728298" cy="728371"/>
            <a:chOff x="570875" y="4322250"/>
            <a:chExt cx="443300" cy="443325"/>
          </a:xfrm>
        </p:grpSpPr>
        <p:sp>
          <p:nvSpPr>
            <p:cNvPr id="122" name="Google Shape;122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18"/>
          <p:cNvSpPr/>
          <p:nvPr/>
        </p:nvSpPr>
        <p:spPr>
          <a:xfrm rot="2466840">
            <a:off x="6273713" y="907482"/>
            <a:ext cx="357493" cy="34134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8"/>
          <p:cNvSpPr/>
          <p:nvPr/>
        </p:nvSpPr>
        <p:spPr>
          <a:xfrm rot="-1609288">
            <a:off x="6796553" y="1122274"/>
            <a:ext cx="257260" cy="24564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8"/>
          <p:cNvSpPr/>
          <p:nvPr/>
        </p:nvSpPr>
        <p:spPr>
          <a:xfrm rot="2926112">
            <a:off x="8197797" y="1932099"/>
            <a:ext cx="192660" cy="18395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/>
          <p:nvPr/>
        </p:nvSpPr>
        <p:spPr>
          <a:xfrm rot="-1609326">
            <a:off x="7396010" y="699666"/>
            <a:ext cx="173600" cy="16572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3594600" cy="21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White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2"/>
          </p:nvPr>
        </p:nvSpPr>
        <p:spPr>
          <a:xfrm>
            <a:off x="4680228" y="2312925"/>
            <a:ext cx="3594600" cy="21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Black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grpSp>
        <p:nvGrpSpPr>
          <p:cNvPr id="138" name="Google Shape;138;p19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39" name="Google Shape;139;p1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Google Shape;142;p19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Yellow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2"/>
          </p:nvPr>
        </p:nvSpPr>
        <p:spPr>
          <a:xfrm>
            <a:off x="3356739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Blue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3"/>
          </p:nvPr>
        </p:nvSpPr>
        <p:spPr>
          <a:xfrm>
            <a:off x="5844329" y="2312925"/>
            <a:ext cx="23664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Red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52" name="Google Shape;152;p20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0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0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075" y="393446"/>
            <a:ext cx="4368876" cy="436887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716750" y="1838200"/>
            <a:ext cx="3337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 picture is worth a thousand words</a:t>
            </a:r>
            <a:endParaRPr sz="3000"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716750" y="3303525"/>
            <a:ext cx="3337200" cy="12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grpSp>
        <p:nvGrpSpPr>
          <p:cNvPr id="163" name="Google Shape;163;p21"/>
          <p:cNvGrpSpPr/>
          <p:nvPr/>
        </p:nvGrpSpPr>
        <p:grpSpPr>
          <a:xfrm>
            <a:off x="7604244" y="711688"/>
            <a:ext cx="815570" cy="678894"/>
            <a:chOff x="1244325" y="314425"/>
            <a:chExt cx="444525" cy="370050"/>
          </a:xfrm>
        </p:grpSpPr>
        <p:sp>
          <p:nvSpPr>
            <p:cNvPr id="164" name="Google Shape;164;p21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66" name="Google Shape;166;p21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title" idx="4294967295"/>
          </p:nvPr>
        </p:nvSpPr>
        <p:spPr>
          <a:xfrm>
            <a:off x="400600" y="400600"/>
            <a:ext cx="8355600" cy="43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>
                <a:solidFill>
                  <a:srgbClr val="FFFFFF"/>
                </a:solidFill>
              </a:rPr>
              <a:t>Want big impact?</a:t>
            </a:r>
            <a:endParaRPr sz="2000" b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Use big image.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869150" y="3051725"/>
            <a:ext cx="32229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78" name="Google Shape;178;p23"/>
          <p:cNvSpPr/>
          <p:nvPr/>
        </p:nvSpPr>
        <p:spPr>
          <a:xfrm>
            <a:off x="5274025" y="764822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Work Sans Light"/>
                <a:ea typeface="Work Sans Light"/>
                <a:cs typeface="Work Sans Light"/>
                <a:sym typeface="Work Sans Light"/>
              </a:rPr>
              <a:t>Gray</a:t>
            </a:r>
            <a:endParaRPr sz="1800"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179" name="Google Shape;179;p23"/>
          <p:cNvSpPr/>
          <p:nvPr/>
        </p:nvSpPr>
        <p:spPr>
          <a:xfrm>
            <a:off x="4371150" y="2278922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Work Sans Light"/>
                <a:ea typeface="Work Sans Light"/>
                <a:cs typeface="Work Sans Light"/>
                <a:sym typeface="Work Sans Light"/>
              </a:rPr>
              <a:t>White</a:t>
            </a:r>
            <a:endParaRPr sz="1800"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180" name="Google Shape;180;p23"/>
          <p:cNvSpPr/>
          <p:nvPr/>
        </p:nvSpPr>
        <p:spPr>
          <a:xfrm>
            <a:off x="6176900" y="2278922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Work Sans Light"/>
                <a:ea typeface="Work Sans Light"/>
                <a:cs typeface="Work Sans Light"/>
                <a:sym typeface="Work Sans Light"/>
              </a:rPr>
              <a:t>Black</a:t>
            </a:r>
            <a:endParaRPr sz="1800"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181" name="Google Shape;181;p23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87" name="Google Shape;187;p24"/>
          <p:cNvGraphicFramePr/>
          <p:nvPr/>
        </p:nvGraphicFramePr>
        <p:xfrm>
          <a:off x="952500" y="2402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{874AA0A4-811F-4BB1-902E-445ED2424C57}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A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B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C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Yellow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10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20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7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Blue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30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15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10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Work Sans Light"/>
                          <a:ea typeface="Work Sans Light"/>
                          <a:cs typeface="Work Sans Light"/>
                          <a:sym typeface="Work Sans Light"/>
                        </a:rPr>
                        <a:t>Orange</a:t>
                      </a:r>
                      <a:endParaRPr sz="1100">
                        <a:latin typeface="Work Sans Ligh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91425" marR="91425" marT="68575" marB="68575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5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24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16</a:t>
                      </a:r>
                      <a:endParaRPr b="1"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68575" marB="68575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88" name="Google Shape;188;p24"/>
          <p:cNvGrpSpPr/>
          <p:nvPr/>
        </p:nvGrpSpPr>
        <p:grpSpPr>
          <a:xfrm>
            <a:off x="7511274" y="711512"/>
            <a:ext cx="908156" cy="948145"/>
            <a:chOff x="3294650" y="3652450"/>
            <a:chExt cx="388350" cy="405450"/>
          </a:xfrm>
        </p:grpSpPr>
        <p:sp>
          <p:nvSpPr>
            <p:cNvPr id="189" name="Google Shape;189;p24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4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2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/>
          <p:nvPr/>
        </p:nvSpPr>
        <p:spPr>
          <a:xfrm>
            <a:off x="794376" y="844901"/>
            <a:ext cx="7678103" cy="365767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title" idx="4294967295"/>
          </p:nvPr>
        </p:nvSpPr>
        <p:spPr>
          <a:xfrm>
            <a:off x="564350" y="304525"/>
            <a:ext cx="5092200" cy="6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Maps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2348500" y="1420250"/>
            <a:ext cx="756300" cy="202500"/>
          </a:xfrm>
          <a:prstGeom prst="wedgeRectCallout">
            <a:avLst>
              <a:gd name="adj1" fmla="val -21899"/>
              <a:gd name="adj2" fmla="val 122444"/>
            </a:avLst>
          </a:prstGeom>
          <a:solidFill>
            <a:srgbClr val="000000"/>
          </a:solidFill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our office</a:t>
            </a:r>
            <a:endParaRPr sz="1000">
              <a:solidFill>
                <a:srgbClr val="FFFFFF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1366350" y="2024500"/>
            <a:ext cx="202500" cy="202500"/>
            <a:chOff x="4027525" y="2367875"/>
            <a:chExt cx="202500" cy="202500"/>
          </a:xfrm>
        </p:grpSpPr>
        <p:sp>
          <p:nvSpPr>
            <p:cNvPr id="201" name="Google Shape;201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203;p25"/>
          <p:cNvGrpSpPr/>
          <p:nvPr/>
        </p:nvGrpSpPr>
        <p:grpSpPr>
          <a:xfrm>
            <a:off x="3042475" y="3292875"/>
            <a:ext cx="202500" cy="202500"/>
            <a:chOff x="4027525" y="2367875"/>
            <a:chExt cx="202500" cy="202500"/>
          </a:xfrm>
        </p:grpSpPr>
        <p:sp>
          <p:nvSpPr>
            <p:cNvPr id="204" name="Google Shape;204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" name="Google Shape;206;p25"/>
          <p:cNvGrpSpPr/>
          <p:nvPr/>
        </p:nvGrpSpPr>
        <p:grpSpPr>
          <a:xfrm>
            <a:off x="3981800" y="1822000"/>
            <a:ext cx="202500" cy="202500"/>
            <a:chOff x="4027525" y="2367875"/>
            <a:chExt cx="202500" cy="202500"/>
          </a:xfrm>
        </p:grpSpPr>
        <p:sp>
          <p:nvSpPr>
            <p:cNvPr id="207" name="Google Shape;207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25"/>
          <p:cNvGrpSpPr/>
          <p:nvPr/>
        </p:nvGrpSpPr>
        <p:grpSpPr>
          <a:xfrm>
            <a:off x="4627800" y="3812300"/>
            <a:ext cx="202500" cy="202500"/>
            <a:chOff x="4027525" y="2367875"/>
            <a:chExt cx="202500" cy="202500"/>
          </a:xfrm>
        </p:grpSpPr>
        <p:sp>
          <p:nvSpPr>
            <p:cNvPr id="210" name="Google Shape;210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25"/>
          <p:cNvGrpSpPr/>
          <p:nvPr/>
        </p:nvGrpSpPr>
        <p:grpSpPr>
          <a:xfrm>
            <a:off x="6611525" y="2297875"/>
            <a:ext cx="202500" cy="202500"/>
            <a:chOff x="4027525" y="2367875"/>
            <a:chExt cx="202500" cy="202500"/>
          </a:xfrm>
        </p:grpSpPr>
        <p:sp>
          <p:nvSpPr>
            <p:cNvPr id="213" name="Google Shape;213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25"/>
          <p:cNvGrpSpPr/>
          <p:nvPr/>
        </p:nvGrpSpPr>
        <p:grpSpPr>
          <a:xfrm>
            <a:off x="7186000" y="3888500"/>
            <a:ext cx="202500" cy="202500"/>
            <a:chOff x="4027525" y="2367875"/>
            <a:chExt cx="202500" cy="202500"/>
          </a:xfrm>
        </p:grpSpPr>
        <p:sp>
          <p:nvSpPr>
            <p:cNvPr id="216" name="Google Shape;216;p25"/>
            <p:cNvSpPr/>
            <p:nvPr/>
          </p:nvSpPr>
          <p:spPr>
            <a:xfrm>
              <a:off x="4027525" y="2367875"/>
              <a:ext cx="202500" cy="2025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4094100" y="2434450"/>
              <a:ext cx="69300" cy="69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>
            <a:spLocks noGrp="1"/>
          </p:cNvSpPr>
          <p:nvPr>
            <p:ph type="ctrTitle" idx="4294967295"/>
          </p:nvPr>
        </p:nvSpPr>
        <p:spPr>
          <a:xfrm>
            <a:off x="1130275" y="2269150"/>
            <a:ext cx="6883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24" name="Google Shape;224;p26"/>
          <p:cNvSpPr txBox="1">
            <a:spLocks noGrp="1"/>
          </p:cNvSpPr>
          <p:nvPr>
            <p:ph type="subTitle" idx="4294967295"/>
          </p:nvPr>
        </p:nvSpPr>
        <p:spPr>
          <a:xfrm>
            <a:off x="1130275" y="3221055"/>
            <a:ext cx="6883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grpSp>
        <p:nvGrpSpPr>
          <p:cNvPr id="225" name="Google Shape;225;p26"/>
          <p:cNvGrpSpPr/>
          <p:nvPr/>
        </p:nvGrpSpPr>
        <p:grpSpPr>
          <a:xfrm>
            <a:off x="4082613" y="1177367"/>
            <a:ext cx="978769" cy="717598"/>
            <a:chOff x="3936375" y="3703750"/>
            <a:chExt cx="453050" cy="332175"/>
          </a:xfrm>
        </p:grpSpPr>
        <p:sp>
          <p:nvSpPr>
            <p:cNvPr id="226" name="Google Shape;226;p26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6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6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26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>
            <a:spLocks noGrp="1"/>
          </p:cNvSpPr>
          <p:nvPr>
            <p:ph type="ctrTitle" idx="4294967295"/>
          </p:nvPr>
        </p:nvSpPr>
        <p:spPr>
          <a:xfrm>
            <a:off x="1832550" y="648000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237" name="Google Shape;237;p27"/>
          <p:cNvSpPr txBox="1">
            <a:spLocks noGrp="1"/>
          </p:cNvSpPr>
          <p:nvPr>
            <p:ph type="subTitle" idx="4294967295"/>
          </p:nvPr>
        </p:nvSpPr>
        <p:spPr>
          <a:xfrm>
            <a:off x="1832550" y="1258908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38" name="Google Shape;238;p27"/>
          <p:cNvSpPr txBox="1">
            <a:spLocks noGrp="1"/>
          </p:cNvSpPr>
          <p:nvPr>
            <p:ph type="ctrTitle" idx="4294967295"/>
          </p:nvPr>
        </p:nvSpPr>
        <p:spPr>
          <a:xfrm>
            <a:off x="1832550" y="3276893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100%</a:t>
            </a:r>
            <a:endParaRPr sz="4800"/>
          </a:p>
        </p:txBody>
      </p:sp>
      <p:sp>
        <p:nvSpPr>
          <p:cNvPr id="239" name="Google Shape;239;p27"/>
          <p:cNvSpPr txBox="1">
            <a:spLocks noGrp="1"/>
          </p:cNvSpPr>
          <p:nvPr>
            <p:ph type="subTitle" idx="4294967295"/>
          </p:nvPr>
        </p:nvSpPr>
        <p:spPr>
          <a:xfrm>
            <a:off x="1832550" y="3887800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40" name="Google Shape;240;p27"/>
          <p:cNvSpPr txBox="1">
            <a:spLocks noGrp="1"/>
          </p:cNvSpPr>
          <p:nvPr>
            <p:ph type="ctrTitle" idx="4294967295"/>
          </p:nvPr>
        </p:nvSpPr>
        <p:spPr>
          <a:xfrm>
            <a:off x="1832550" y="1962447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241" name="Google Shape;241;p27"/>
          <p:cNvSpPr txBox="1">
            <a:spLocks noGrp="1"/>
          </p:cNvSpPr>
          <p:nvPr>
            <p:ph type="subTitle" idx="4294967295"/>
          </p:nvPr>
        </p:nvSpPr>
        <p:spPr>
          <a:xfrm>
            <a:off x="1832550" y="2573354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42" name="Google Shape;242;p27"/>
          <p:cNvSpPr/>
          <p:nvPr/>
        </p:nvSpPr>
        <p:spPr>
          <a:xfrm>
            <a:off x="905846" y="2209978"/>
            <a:ext cx="700511" cy="73849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" name="Google Shape;243;p27"/>
          <p:cNvGrpSpPr/>
          <p:nvPr/>
        </p:nvGrpSpPr>
        <p:grpSpPr>
          <a:xfrm>
            <a:off x="871463" y="3561587"/>
            <a:ext cx="769875" cy="711651"/>
            <a:chOff x="5975075" y="2327500"/>
            <a:chExt cx="420100" cy="388350"/>
          </a:xfrm>
        </p:grpSpPr>
        <p:sp>
          <p:nvSpPr>
            <p:cNvPr id="244" name="Google Shape;244;p27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27"/>
          <p:cNvSpPr/>
          <p:nvPr/>
        </p:nvSpPr>
        <p:spPr>
          <a:xfrm>
            <a:off x="832017" y="929980"/>
            <a:ext cx="848173" cy="66689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53" name="Google Shape;253;p28"/>
          <p:cNvSpPr/>
          <p:nvPr/>
        </p:nvSpPr>
        <p:spPr>
          <a:xfrm>
            <a:off x="1005025" y="2518850"/>
            <a:ext cx="2555400" cy="1325100"/>
          </a:xfrm>
          <a:prstGeom prst="homePlate">
            <a:avLst>
              <a:gd name="adj" fmla="val 30129"/>
            </a:avLst>
          </a:prstGeom>
          <a:solidFill>
            <a:srgbClr val="000000"/>
          </a:solidFill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first</a:t>
            </a:r>
            <a:endParaRPr sz="18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54" name="Google Shape;254;p28"/>
          <p:cNvSpPr/>
          <p:nvPr/>
        </p:nvSpPr>
        <p:spPr>
          <a:xfrm>
            <a:off x="3221095" y="2518850"/>
            <a:ext cx="2604600" cy="1325100"/>
          </a:xfrm>
          <a:prstGeom prst="chevron">
            <a:avLst>
              <a:gd name="adj" fmla="val 29853"/>
            </a:avLst>
          </a:prstGeom>
          <a:solidFill>
            <a:srgbClr val="000000"/>
          </a:solidFill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second</a:t>
            </a:r>
            <a:endParaRPr sz="18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5486307" y="2518850"/>
            <a:ext cx="2604600" cy="1325100"/>
          </a:xfrm>
          <a:prstGeom prst="chevron">
            <a:avLst>
              <a:gd name="adj" fmla="val 29853"/>
            </a:avLst>
          </a:prstGeom>
          <a:solidFill>
            <a:srgbClr val="000000"/>
          </a:solidFill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last</a:t>
            </a:r>
            <a:endParaRPr sz="18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56" name="Google Shape;256;p28"/>
          <p:cNvGrpSpPr/>
          <p:nvPr/>
        </p:nvGrpSpPr>
        <p:grpSpPr>
          <a:xfrm>
            <a:off x="7232180" y="711728"/>
            <a:ext cx="1187144" cy="878332"/>
            <a:chOff x="5255200" y="3006475"/>
            <a:chExt cx="511700" cy="378575"/>
          </a:xfrm>
        </p:grpSpPr>
        <p:sp>
          <p:nvSpPr>
            <p:cNvPr id="257" name="Google Shape;257;p2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" name="Google Shape;259;p28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65" name="Google Shape;265;p29"/>
          <p:cNvSpPr txBox="1">
            <a:spLocks noGrp="1"/>
          </p:cNvSpPr>
          <p:nvPr>
            <p:ph type="body" idx="1"/>
          </p:nvPr>
        </p:nvSpPr>
        <p:spPr>
          <a:xfrm>
            <a:off x="869150" y="20843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Yellow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66" name="Google Shape;266;p29"/>
          <p:cNvSpPr txBox="1">
            <a:spLocks noGrp="1"/>
          </p:cNvSpPr>
          <p:nvPr>
            <p:ph type="body" idx="2"/>
          </p:nvPr>
        </p:nvSpPr>
        <p:spPr>
          <a:xfrm>
            <a:off x="3356738" y="20843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Blue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67" name="Google Shape;267;p29"/>
          <p:cNvSpPr txBox="1">
            <a:spLocks noGrp="1"/>
          </p:cNvSpPr>
          <p:nvPr>
            <p:ph type="body" idx="3"/>
          </p:nvPr>
        </p:nvSpPr>
        <p:spPr>
          <a:xfrm>
            <a:off x="5844326" y="20843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Red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268" name="Google Shape;268;p29"/>
          <p:cNvSpPr txBox="1">
            <a:spLocks noGrp="1"/>
          </p:cNvSpPr>
          <p:nvPr>
            <p:ph type="body" idx="1"/>
          </p:nvPr>
        </p:nvSpPr>
        <p:spPr>
          <a:xfrm>
            <a:off x="869150" y="33035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Yellow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69" name="Google Shape;269;p29"/>
          <p:cNvSpPr txBox="1">
            <a:spLocks noGrp="1"/>
          </p:cNvSpPr>
          <p:nvPr>
            <p:ph type="body" idx="2"/>
          </p:nvPr>
        </p:nvSpPr>
        <p:spPr>
          <a:xfrm>
            <a:off x="3356738" y="33035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Blue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70" name="Google Shape;270;p29"/>
          <p:cNvSpPr txBox="1">
            <a:spLocks noGrp="1"/>
          </p:cNvSpPr>
          <p:nvPr>
            <p:ph type="body" idx="3"/>
          </p:nvPr>
        </p:nvSpPr>
        <p:spPr>
          <a:xfrm>
            <a:off x="5844326" y="3303525"/>
            <a:ext cx="2366400" cy="14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Work Sans"/>
                <a:ea typeface="Work Sans"/>
                <a:cs typeface="Work Sans"/>
                <a:sym typeface="Work Sans"/>
              </a:rPr>
              <a:t>Red</a:t>
            </a:r>
            <a:endParaRPr sz="1100"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/>
          </a:p>
        </p:txBody>
      </p:sp>
      <p:grpSp>
        <p:nvGrpSpPr>
          <p:cNvPr id="271" name="Google Shape;271;p29"/>
          <p:cNvGrpSpPr/>
          <p:nvPr/>
        </p:nvGrpSpPr>
        <p:grpSpPr>
          <a:xfrm>
            <a:off x="7261098" y="711638"/>
            <a:ext cx="1158551" cy="732293"/>
            <a:chOff x="3241525" y="3039450"/>
            <a:chExt cx="494600" cy="312625"/>
          </a:xfrm>
        </p:grpSpPr>
        <p:sp>
          <p:nvSpPr>
            <p:cNvPr id="272" name="Google Shape;272;p2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" name="Google Shape;274;p29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>
            <a:spLocks noGrp="1"/>
          </p:cNvSpPr>
          <p:nvPr>
            <p:ph type="body" idx="1"/>
          </p:nvPr>
        </p:nvSpPr>
        <p:spPr>
          <a:xfrm>
            <a:off x="840425" y="3949100"/>
            <a:ext cx="7463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 insert graphs from </a:t>
            </a:r>
            <a:r>
              <a:rPr lang="en" u="sng">
                <a:solidFill>
                  <a:srgbClr val="000000"/>
                </a:solidFill>
                <a:hlinkClick r:id="rId3"/>
              </a:rPr>
              <a:t>Google Sheets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80" name="Google Shape;280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486" y="748861"/>
            <a:ext cx="5932900" cy="315265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0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/>
          <p:nvPr/>
        </p:nvSpPr>
        <p:spPr>
          <a:xfrm>
            <a:off x="5480699" y="701050"/>
            <a:ext cx="1864549" cy="3741381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body" idx="4294967295"/>
          </p:nvPr>
        </p:nvSpPr>
        <p:spPr>
          <a:xfrm>
            <a:off x="914400" y="393450"/>
            <a:ext cx="3141000" cy="43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Android project</a:t>
            </a:r>
            <a:endParaRPr sz="36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88" name="Google Shape;288;p31"/>
          <p:cNvSpPr/>
          <p:nvPr/>
        </p:nvSpPr>
        <p:spPr>
          <a:xfrm>
            <a:off x="5564546" y="1014817"/>
            <a:ext cx="1696800" cy="3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Place your screenshot here</a:t>
            </a:r>
            <a:endParaRPr sz="1000">
              <a:solidFill>
                <a:srgbClr val="FFFFFF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289" name="Google Shape;289;p31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/>
          <p:nvPr/>
        </p:nvSpPr>
        <p:spPr>
          <a:xfrm>
            <a:off x="5608500" y="779750"/>
            <a:ext cx="1714634" cy="3608459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2"/>
          <p:cNvSpPr/>
          <p:nvPr/>
        </p:nvSpPr>
        <p:spPr>
          <a:xfrm>
            <a:off x="5729700" y="1300344"/>
            <a:ext cx="1462500" cy="25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Place your screenshot here</a:t>
            </a:r>
            <a:endParaRPr sz="1000">
              <a:solidFill>
                <a:srgbClr val="FFFFFF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296" name="Google Shape;296;p32"/>
          <p:cNvSpPr txBox="1">
            <a:spLocks noGrp="1"/>
          </p:cNvSpPr>
          <p:nvPr>
            <p:ph type="body" idx="4294967295"/>
          </p:nvPr>
        </p:nvSpPr>
        <p:spPr>
          <a:xfrm>
            <a:off x="914400" y="393450"/>
            <a:ext cx="3141000" cy="43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iPhone project</a:t>
            </a:r>
            <a:endParaRPr sz="36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97" name="Google Shape;297;p32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/>
          <p:nvPr/>
        </p:nvSpPr>
        <p:spPr>
          <a:xfrm>
            <a:off x="4948225" y="654875"/>
            <a:ext cx="2710802" cy="3833759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3"/>
          <p:cNvSpPr/>
          <p:nvPr/>
        </p:nvSpPr>
        <p:spPr>
          <a:xfrm>
            <a:off x="5135286" y="1007639"/>
            <a:ext cx="2347200" cy="3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Place your screenshot here</a:t>
            </a:r>
            <a:endParaRPr sz="1000">
              <a:solidFill>
                <a:srgbClr val="FFFFFF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04" name="Google Shape;304;p33"/>
          <p:cNvSpPr txBox="1">
            <a:spLocks noGrp="1"/>
          </p:cNvSpPr>
          <p:nvPr>
            <p:ph type="body" idx="4294967295"/>
          </p:nvPr>
        </p:nvSpPr>
        <p:spPr>
          <a:xfrm>
            <a:off x="914400" y="393450"/>
            <a:ext cx="3141000" cy="43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Tablet project</a:t>
            </a:r>
            <a:endParaRPr sz="36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05" name="Google Shape;305;p33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4"/>
          <p:cNvSpPr/>
          <p:nvPr/>
        </p:nvSpPr>
        <p:spPr>
          <a:xfrm>
            <a:off x="4430375" y="1078307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4"/>
          <p:cNvSpPr/>
          <p:nvPr/>
        </p:nvSpPr>
        <p:spPr>
          <a:xfrm>
            <a:off x="4591700" y="1237688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Place your screenshot here</a:t>
            </a:r>
            <a:endParaRPr sz="1000">
              <a:solidFill>
                <a:srgbClr val="FFFFFF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12" name="Google Shape;312;p34"/>
          <p:cNvSpPr txBox="1">
            <a:spLocks noGrp="1"/>
          </p:cNvSpPr>
          <p:nvPr>
            <p:ph type="body" idx="4294967295"/>
          </p:nvPr>
        </p:nvSpPr>
        <p:spPr>
          <a:xfrm>
            <a:off x="914400" y="393450"/>
            <a:ext cx="3141000" cy="43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Desktop project</a:t>
            </a:r>
            <a:endParaRPr sz="36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13" name="Google Shape;313;p3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5"/>
          <p:cNvSpPr txBox="1">
            <a:spLocks noGrp="1"/>
          </p:cNvSpPr>
          <p:nvPr>
            <p:ph type="ctrTitle" idx="4294967295"/>
          </p:nvPr>
        </p:nvSpPr>
        <p:spPr>
          <a:xfrm>
            <a:off x="685800" y="1811950"/>
            <a:ext cx="4286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Thanks!</a:t>
            </a:r>
            <a:endParaRPr sz="7200"/>
          </a:p>
        </p:txBody>
      </p:sp>
      <p:sp>
        <p:nvSpPr>
          <p:cNvPr id="319" name="Google Shape;319;p35"/>
          <p:cNvSpPr txBox="1">
            <a:spLocks noGrp="1"/>
          </p:cNvSpPr>
          <p:nvPr>
            <p:ph type="subTitle" idx="4294967295"/>
          </p:nvPr>
        </p:nvSpPr>
        <p:spPr>
          <a:xfrm>
            <a:off x="685800" y="2491573"/>
            <a:ext cx="4286100" cy="201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Work Sans"/>
                <a:ea typeface="Work Sans"/>
                <a:cs typeface="Work Sans"/>
                <a:sym typeface="Work Sans"/>
              </a:rPr>
              <a:t>Any questions?</a:t>
            </a:r>
            <a:endParaRPr b="1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"/>
              <a:t>@username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lang="en"/>
              <a:t>user@mail.me</a:t>
            </a:r>
            <a:endParaRPr/>
          </a:p>
        </p:txBody>
      </p:sp>
      <p:sp>
        <p:nvSpPr>
          <p:cNvPr id="320" name="Google Shape;320;p35"/>
          <p:cNvSpPr/>
          <p:nvPr/>
        </p:nvSpPr>
        <p:spPr>
          <a:xfrm>
            <a:off x="6543431" y="805362"/>
            <a:ext cx="1752310" cy="175231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5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27" name="Google Shape;327;p36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Special thanks to all the people who made and released these awesome resources for free: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▪"/>
            </a:pPr>
            <a:r>
              <a:rPr lang="en" sz="2400">
                <a:solidFill>
                  <a:srgbClr val="000000"/>
                </a:solidFill>
              </a:rPr>
              <a:t>Presentation template by </a:t>
            </a:r>
            <a:r>
              <a:rPr lang="en" sz="2400" u="sng">
                <a:solidFill>
                  <a:srgbClr val="000000"/>
                </a:solidFill>
                <a:hlinkClick r:id="rId3"/>
              </a:rPr>
              <a:t>SlidesCarnival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▪"/>
            </a:pPr>
            <a:r>
              <a:rPr lang="en" sz="2400">
                <a:solidFill>
                  <a:srgbClr val="000000"/>
                </a:solidFill>
              </a:rPr>
              <a:t>Photographs by </a:t>
            </a:r>
            <a:r>
              <a:rPr lang="en" sz="2400" u="sng">
                <a:solidFill>
                  <a:srgbClr val="000000"/>
                </a:solidFill>
                <a:hlinkClick r:id="rId4"/>
              </a:rPr>
              <a:t>Unsplash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328" name="Google Shape;328;p36"/>
          <p:cNvSpPr/>
          <p:nvPr/>
        </p:nvSpPr>
        <p:spPr>
          <a:xfrm>
            <a:off x="7434236" y="711718"/>
            <a:ext cx="1006453" cy="903419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6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35" name="Google Shape;335;p37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This presentation uses the following typographies: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▪"/>
            </a:pPr>
            <a:r>
              <a:rPr lang="en" sz="1400">
                <a:solidFill>
                  <a:srgbClr val="000000"/>
                </a:solidFill>
              </a:rPr>
              <a:t>Titles: Work sans bold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▪"/>
            </a:pPr>
            <a:r>
              <a:rPr lang="en" sz="1400">
                <a:solidFill>
                  <a:srgbClr val="000000"/>
                </a:solidFill>
              </a:rPr>
              <a:t>Body copy: Work sans light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You can download the fonts on this page: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00000"/>
                </a:solidFill>
                <a:hlinkClick r:id="rId3"/>
              </a:rPr>
              <a:t>https://github.com/weiweihuanghuang/Work-Sans/tree/master/fonts/desktop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869150" y="3866850"/>
            <a:ext cx="7405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chemeClr val="dk1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grpSp>
        <p:nvGrpSpPr>
          <p:cNvPr id="337" name="Google Shape;337;p37"/>
          <p:cNvGrpSpPr/>
          <p:nvPr/>
        </p:nvGrpSpPr>
        <p:grpSpPr>
          <a:xfrm>
            <a:off x="7518513" y="711723"/>
            <a:ext cx="901025" cy="901025"/>
            <a:chOff x="1922075" y="1629000"/>
            <a:chExt cx="437200" cy="437200"/>
          </a:xfrm>
        </p:grpSpPr>
        <p:sp>
          <p:nvSpPr>
            <p:cNvPr id="338" name="Google Shape;338;p37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7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0" name="Google Shape;340;p37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38"/>
          <p:cNvGrpSpPr/>
          <p:nvPr/>
        </p:nvGrpSpPr>
        <p:grpSpPr>
          <a:xfrm>
            <a:off x="702812" y="635923"/>
            <a:ext cx="312646" cy="395400"/>
            <a:chOff x="584925" y="238125"/>
            <a:chExt cx="415200" cy="525100"/>
          </a:xfrm>
        </p:grpSpPr>
        <p:sp>
          <p:nvSpPr>
            <p:cNvPr id="346" name="Google Shape;346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" name="Google Shape;352;p38"/>
          <p:cNvGrpSpPr/>
          <p:nvPr/>
        </p:nvGrpSpPr>
        <p:grpSpPr>
          <a:xfrm>
            <a:off x="1199340" y="693377"/>
            <a:ext cx="334727" cy="278648"/>
            <a:chOff x="1244325" y="314425"/>
            <a:chExt cx="444525" cy="370050"/>
          </a:xfrm>
        </p:grpSpPr>
        <p:sp>
          <p:nvSpPr>
            <p:cNvPr id="353" name="Google Shape;353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8"/>
          <p:cNvGrpSpPr/>
          <p:nvPr/>
        </p:nvGrpSpPr>
        <p:grpSpPr>
          <a:xfrm>
            <a:off x="1714280" y="692002"/>
            <a:ext cx="320025" cy="281396"/>
            <a:chOff x="1928175" y="312600"/>
            <a:chExt cx="425000" cy="373700"/>
          </a:xfrm>
        </p:grpSpPr>
        <p:sp>
          <p:nvSpPr>
            <p:cNvPr id="356" name="Google Shape;356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8" name="Google Shape;358;p38"/>
          <p:cNvSpPr/>
          <p:nvPr/>
        </p:nvSpPr>
        <p:spPr>
          <a:xfrm>
            <a:off x="2250929" y="681905"/>
            <a:ext cx="262082" cy="301614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8"/>
          <p:cNvSpPr/>
          <p:nvPr/>
        </p:nvSpPr>
        <p:spPr>
          <a:xfrm>
            <a:off x="2776455" y="682827"/>
            <a:ext cx="226239" cy="299769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0" name="Google Shape;360;p38"/>
          <p:cNvGrpSpPr/>
          <p:nvPr/>
        </p:nvGrpSpPr>
        <p:grpSpPr>
          <a:xfrm>
            <a:off x="3213107" y="677300"/>
            <a:ext cx="367841" cy="310820"/>
            <a:chOff x="3918650" y="293075"/>
            <a:chExt cx="488500" cy="412775"/>
          </a:xfrm>
        </p:grpSpPr>
        <p:sp>
          <p:nvSpPr>
            <p:cNvPr id="361" name="Google Shape;361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364;p38"/>
          <p:cNvGrpSpPr/>
          <p:nvPr/>
        </p:nvGrpSpPr>
        <p:grpSpPr>
          <a:xfrm>
            <a:off x="3753328" y="653844"/>
            <a:ext cx="302555" cy="357713"/>
            <a:chOff x="4636075" y="261925"/>
            <a:chExt cx="401800" cy="475050"/>
          </a:xfrm>
        </p:grpSpPr>
        <p:sp>
          <p:nvSpPr>
            <p:cNvPr id="365" name="Google Shape;365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8"/>
          <p:cNvSpPr/>
          <p:nvPr/>
        </p:nvSpPr>
        <p:spPr>
          <a:xfrm>
            <a:off x="4239043" y="681434"/>
            <a:ext cx="346681" cy="30255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38"/>
          <p:cNvGrpSpPr/>
          <p:nvPr/>
        </p:nvGrpSpPr>
        <p:grpSpPr>
          <a:xfrm>
            <a:off x="4768033" y="683738"/>
            <a:ext cx="303459" cy="297473"/>
            <a:chOff x="5983625" y="301625"/>
            <a:chExt cx="403000" cy="395050"/>
          </a:xfrm>
        </p:grpSpPr>
        <p:sp>
          <p:nvSpPr>
            <p:cNvPr id="371" name="Google Shape;371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391;p38"/>
          <p:cNvGrpSpPr/>
          <p:nvPr/>
        </p:nvGrpSpPr>
        <p:grpSpPr>
          <a:xfrm>
            <a:off x="5277908" y="681423"/>
            <a:ext cx="298866" cy="298414"/>
            <a:chOff x="6660750" y="298550"/>
            <a:chExt cx="396900" cy="396300"/>
          </a:xfrm>
        </p:grpSpPr>
        <p:sp>
          <p:nvSpPr>
            <p:cNvPr id="392" name="Google Shape;392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394;p38"/>
          <p:cNvGrpSpPr/>
          <p:nvPr/>
        </p:nvGrpSpPr>
        <p:grpSpPr>
          <a:xfrm>
            <a:off x="702812" y="1151314"/>
            <a:ext cx="312646" cy="378401"/>
            <a:chOff x="584925" y="922575"/>
            <a:chExt cx="415200" cy="502525"/>
          </a:xfrm>
        </p:grpSpPr>
        <p:sp>
          <p:nvSpPr>
            <p:cNvPr id="395" name="Google Shape;395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" name="Google Shape;398;p38"/>
          <p:cNvGrpSpPr/>
          <p:nvPr/>
        </p:nvGrpSpPr>
        <p:grpSpPr>
          <a:xfrm>
            <a:off x="1201185" y="1142579"/>
            <a:ext cx="331056" cy="394497"/>
            <a:chOff x="1246775" y="910975"/>
            <a:chExt cx="439650" cy="523900"/>
          </a:xfrm>
        </p:grpSpPr>
        <p:sp>
          <p:nvSpPr>
            <p:cNvPr id="399" name="Google Shape;399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1712905" y="1206019"/>
            <a:ext cx="322773" cy="268520"/>
            <a:chOff x="1926350" y="995225"/>
            <a:chExt cx="428650" cy="356600"/>
          </a:xfrm>
        </p:grpSpPr>
        <p:sp>
          <p:nvSpPr>
            <p:cNvPr id="403" name="Google Shape;403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38"/>
          <p:cNvSpPr/>
          <p:nvPr/>
        </p:nvSpPr>
        <p:spPr>
          <a:xfrm>
            <a:off x="2224253" y="1183522"/>
            <a:ext cx="315432" cy="313587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8"/>
          <p:cNvSpPr/>
          <p:nvPr/>
        </p:nvSpPr>
        <p:spPr>
          <a:xfrm>
            <a:off x="2732327" y="1199167"/>
            <a:ext cx="314490" cy="282319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38"/>
          <p:cNvSpPr/>
          <p:nvPr/>
        </p:nvSpPr>
        <p:spPr>
          <a:xfrm>
            <a:off x="3244525" y="1201463"/>
            <a:ext cx="305304" cy="277706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8"/>
          <p:cNvSpPr/>
          <p:nvPr/>
        </p:nvSpPr>
        <p:spPr>
          <a:xfrm>
            <a:off x="3762238" y="1204212"/>
            <a:ext cx="285086" cy="27220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38"/>
          <p:cNvGrpSpPr/>
          <p:nvPr/>
        </p:nvGrpSpPr>
        <p:grpSpPr>
          <a:xfrm>
            <a:off x="4254939" y="1185801"/>
            <a:ext cx="314490" cy="314942"/>
            <a:chOff x="5302225" y="968375"/>
            <a:chExt cx="417650" cy="418250"/>
          </a:xfrm>
        </p:grpSpPr>
        <p:sp>
          <p:nvSpPr>
            <p:cNvPr id="412" name="Google Shape;412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38"/>
          <p:cNvGrpSpPr/>
          <p:nvPr/>
        </p:nvGrpSpPr>
        <p:grpSpPr>
          <a:xfrm>
            <a:off x="4724811" y="1150391"/>
            <a:ext cx="389903" cy="379776"/>
            <a:chOff x="5926225" y="921350"/>
            <a:chExt cx="517800" cy="504350"/>
          </a:xfrm>
        </p:grpSpPr>
        <p:sp>
          <p:nvSpPr>
            <p:cNvPr id="415" name="Google Shape;415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38"/>
          <p:cNvGrpSpPr/>
          <p:nvPr/>
        </p:nvGrpSpPr>
        <p:grpSpPr>
          <a:xfrm>
            <a:off x="5245266" y="1157752"/>
            <a:ext cx="364151" cy="365073"/>
            <a:chOff x="6617400" y="931125"/>
            <a:chExt cx="483600" cy="484825"/>
          </a:xfrm>
        </p:grpSpPr>
        <p:sp>
          <p:nvSpPr>
            <p:cNvPr id="418" name="Google Shape;418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38"/>
          <p:cNvGrpSpPr/>
          <p:nvPr/>
        </p:nvGrpSpPr>
        <p:grpSpPr>
          <a:xfrm>
            <a:off x="683498" y="1724629"/>
            <a:ext cx="351274" cy="246457"/>
            <a:chOff x="559275" y="1683950"/>
            <a:chExt cx="466500" cy="327300"/>
          </a:xfrm>
        </p:grpSpPr>
        <p:sp>
          <p:nvSpPr>
            <p:cNvPr id="421" name="Google Shape;421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" name="Google Shape;423;p38"/>
          <p:cNvGrpSpPr/>
          <p:nvPr/>
        </p:nvGrpSpPr>
        <p:grpSpPr>
          <a:xfrm>
            <a:off x="1191076" y="1675910"/>
            <a:ext cx="351275" cy="343914"/>
            <a:chOff x="1233350" y="1619250"/>
            <a:chExt cx="466500" cy="456725"/>
          </a:xfrm>
        </p:grpSpPr>
        <p:sp>
          <p:nvSpPr>
            <p:cNvPr id="424" name="Google Shape;424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38"/>
          <p:cNvGrpSpPr/>
          <p:nvPr/>
        </p:nvGrpSpPr>
        <p:grpSpPr>
          <a:xfrm>
            <a:off x="1709686" y="1683252"/>
            <a:ext cx="329212" cy="329212"/>
            <a:chOff x="1922075" y="1629000"/>
            <a:chExt cx="437200" cy="437200"/>
          </a:xfrm>
        </p:grpSpPr>
        <p:sp>
          <p:nvSpPr>
            <p:cNvPr id="429" name="Google Shape;429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431;p38"/>
          <p:cNvGrpSpPr/>
          <p:nvPr/>
        </p:nvGrpSpPr>
        <p:grpSpPr>
          <a:xfrm>
            <a:off x="2215890" y="1681877"/>
            <a:ext cx="331960" cy="331960"/>
            <a:chOff x="2594325" y="1627175"/>
            <a:chExt cx="440850" cy="440850"/>
          </a:xfrm>
        </p:grpSpPr>
        <p:sp>
          <p:nvSpPr>
            <p:cNvPr id="432" name="Google Shape;432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5" name="Google Shape;435;p38"/>
          <p:cNvSpPr/>
          <p:nvPr/>
        </p:nvSpPr>
        <p:spPr>
          <a:xfrm>
            <a:off x="2738295" y="1696661"/>
            <a:ext cx="302555" cy="302537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6" name="Google Shape;436;p38"/>
          <p:cNvGrpSpPr/>
          <p:nvPr/>
        </p:nvGrpSpPr>
        <p:grpSpPr>
          <a:xfrm>
            <a:off x="3262316" y="1657047"/>
            <a:ext cx="269423" cy="381620"/>
            <a:chOff x="3984000" y="1594200"/>
            <a:chExt cx="357800" cy="506800"/>
          </a:xfrm>
        </p:grpSpPr>
        <p:sp>
          <p:nvSpPr>
            <p:cNvPr id="437" name="Google Shape;437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8"/>
          <p:cNvGrpSpPr/>
          <p:nvPr/>
        </p:nvGrpSpPr>
        <p:grpSpPr>
          <a:xfrm>
            <a:off x="3727124" y="1738879"/>
            <a:ext cx="354964" cy="217956"/>
            <a:chOff x="4601275" y="1702875"/>
            <a:chExt cx="471400" cy="289450"/>
          </a:xfrm>
        </p:grpSpPr>
        <p:sp>
          <p:nvSpPr>
            <p:cNvPr id="440" name="Google Shape;440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38"/>
          <p:cNvGrpSpPr/>
          <p:nvPr/>
        </p:nvGrpSpPr>
        <p:grpSpPr>
          <a:xfrm>
            <a:off x="4251720" y="1685548"/>
            <a:ext cx="320929" cy="324618"/>
            <a:chOff x="5297950" y="1632050"/>
            <a:chExt cx="426200" cy="431100"/>
          </a:xfrm>
        </p:grpSpPr>
        <p:sp>
          <p:nvSpPr>
            <p:cNvPr id="446" name="Google Shape;446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38"/>
          <p:cNvGrpSpPr/>
          <p:nvPr/>
        </p:nvGrpSpPr>
        <p:grpSpPr>
          <a:xfrm>
            <a:off x="4758376" y="1675910"/>
            <a:ext cx="322773" cy="343914"/>
            <a:chOff x="5970800" y="1619250"/>
            <a:chExt cx="428650" cy="456725"/>
          </a:xfrm>
        </p:grpSpPr>
        <p:sp>
          <p:nvSpPr>
            <p:cNvPr id="449" name="Google Shape;449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38"/>
          <p:cNvGrpSpPr/>
          <p:nvPr/>
        </p:nvGrpSpPr>
        <p:grpSpPr>
          <a:xfrm>
            <a:off x="5251252" y="1671768"/>
            <a:ext cx="361835" cy="330115"/>
            <a:chOff x="6625350" y="1613750"/>
            <a:chExt cx="480525" cy="438400"/>
          </a:xfrm>
        </p:grpSpPr>
        <p:sp>
          <p:nvSpPr>
            <p:cNvPr id="455" name="Google Shape;455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38"/>
          <p:cNvGrpSpPr/>
          <p:nvPr/>
        </p:nvGrpSpPr>
        <p:grpSpPr>
          <a:xfrm>
            <a:off x="722579" y="2208770"/>
            <a:ext cx="273113" cy="293350"/>
            <a:chOff x="611175" y="2326900"/>
            <a:chExt cx="362700" cy="389575"/>
          </a:xfrm>
        </p:grpSpPr>
        <p:sp>
          <p:nvSpPr>
            <p:cNvPr id="461" name="Google Shape;461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8"/>
          <p:cNvSpPr/>
          <p:nvPr/>
        </p:nvSpPr>
        <p:spPr>
          <a:xfrm>
            <a:off x="1222844" y="2211607"/>
            <a:ext cx="287834" cy="287834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8"/>
          <p:cNvSpPr/>
          <p:nvPr/>
        </p:nvSpPr>
        <p:spPr>
          <a:xfrm>
            <a:off x="1730448" y="2211607"/>
            <a:ext cx="287834" cy="287834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8"/>
          <p:cNvSpPr/>
          <p:nvPr/>
        </p:nvSpPr>
        <p:spPr>
          <a:xfrm>
            <a:off x="2238052" y="2211607"/>
            <a:ext cx="287834" cy="287834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8" name="Google Shape;468;p38"/>
          <p:cNvGrpSpPr/>
          <p:nvPr/>
        </p:nvGrpSpPr>
        <p:grpSpPr>
          <a:xfrm>
            <a:off x="2812662" y="2161877"/>
            <a:ext cx="153574" cy="383465"/>
            <a:chOff x="3386850" y="2264625"/>
            <a:chExt cx="203950" cy="509250"/>
          </a:xfrm>
        </p:grpSpPr>
        <p:sp>
          <p:nvSpPr>
            <p:cNvPr id="469" name="Google Shape;469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" name="Google Shape;471;p38"/>
          <p:cNvGrpSpPr/>
          <p:nvPr/>
        </p:nvGrpSpPr>
        <p:grpSpPr>
          <a:xfrm>
            <a:off x="3841617" y="2210615"/>
            <a:ext cx="125977" cy="285989"/>
            <a:chOff x="4753325" y="2329350"/>
            <a:chExt cx="167300" cy="379800"/>
          </a:xfrm>
        </p:grpSpPr>
        <p:sp>
          <p:nvSpPr>
            <p:cNvPr id="472" name="Google Shape;472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" name="Google Shape;474;p38"/>
          <p:cNvGrpSpPr/>
          <p:nvPr/>
        </p:nvGrpSpPr>
        <p:grpSpPr>
          <a:xfrm>
            <a:off x="3331724" y="2163703"/>
            <a:ext cx="130608" cy="379794"/>
            <a:chOff x="4076175" y="2267050"/>
            <a:chExt cx="173450" cy="504375"/>
          </a:xfrm>
        </p:grpSpPr>
        <p:sp>
          <p:nvSpPr>
            <p:cNvPr id="475" name="Google Shape;475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38"/>
          <p:cNvSpPr/>
          <p:nvPr/>
        </p:nvSpPr>
        <p:spPr>
          <a:xfrm>
            <a:off x="4268468" y="2203795"/>
            <a:ext cx="287834" cy="303459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" name="Google Shape;478;p38"/>
          <p:cNvGrpSpPr/>
          <p:nvPr/>
        </p:nvGrpSpPr>
        <p:grpSpPr>
          <a:xfrm>
            <a:off x="4761595" y="2209222"/>
            <a:ext cx="316335" cy="292428"/>
            <a:chOff x="5975075" y="2327500"/>
            <a:chExt cx="420100" cy="388350"/>
          </a:xfrm>
        </p:grpSpPr>
        <p:sp>
          <p:nvSpPr>
            <p:cNvPr id="479" name="Google Shape;479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38"/>
          <p:cNvGrpSpPr/>
          <p:nvPr/>
        </p:nvGrpSpPr>
        <p:grpSpPr>
          <a:xfrm>
            <a:off x="5330317" y="2200487"/>
            <a:ext cx="194048" cy="316335"/>
            <a:chOff x="6730350" y="2315900"/>
            <a:chExt cx="257700" cy="420100"/>
          </a:xfrm>
        </p:grpSpPr>
        <p:sp>
          <p:nvSpPr>
            <p:cNvPr id="482" name="Google Shape;482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38"/>
          <p:cNvGrpSpPr/>
          <p:nvPr/>
        </p:nvGrpSpPr>
        <p:grpSpPr>
          <a:xfrm>
            <a:off x="809927" y="2683706"/>
            <a:ext cx="98417" cy="358635"/>
            <a:chOff x="727175" y="2957625"/>
            <a:chExt cx="130700" cy="476275"/>
          </a:xfrm>
        </p:grpSpPr>
        <p:sp>
          <p:nvSpPr>
            <p:cNvPr id="488" name="Google Shape;488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" name="Google Shape;490;p38"/>
          <p:cNvSpPr/>
          <p:nvPr/>
        </p:nvSpPr>
        <p:spPr>
          <a:xfrm>
            <a:off x="1723558" y="2669568"/>
            <a:ext cx="301614" cy="387136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8"/>
          <p:cNvSpPr/>
          <p:nvPr/>
        </p:nvSpPr>
        <p:spPr>
          <a:xfrm>
            <a:off x="1255037" y="2669568"/>
            <a:ext cx="223453" cy="38713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2" name="Google Shape;492;p38"/>
          <p:cNvGrpSpPr/>
          <p:nvPr/>
        </p:nvGrpSpPr>
        <p:grpSpPr>
          <a:xfrm>
            <a:off x="2207607" y="2695189"/>
            <a:ext cx="348526" cy="335650"/>
            <a:chOff x="2583325" y="2972875"/>
            <a:chExt cx="462850" cy="445750"/>
          </a:xfrm>
        </p:grpSpPr>
        <p:sp>
          <p:nvSpPr>
            <p:cNvPr id="493" name="Google Shape;493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495;p38"/>
          <p:cNvGrpSpPr/>
          <p:nvPr/>
        </p:nvGrpSpPr>
        <p:grpSpPr>
          <a:xfrm>
            <a:off x="2703232" y="2745320"/>
            <a:ext cx="372434" cy="235407"/>
            <a:chOff x="3241525" y="3039450"/>
            <a:chExt cx="494600" cy="312625"/>
          </a:xfrm>
        </p:grpSpPr>
        <p:sp>
          <p:nvSpPr>
            <p:cNvPr id="496" name="Google Shape;496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8" name="Google Shape;498;p38"/>
          <p:cNvSpPr/>
          <p:nvPr/>
        </p:nvSpPr>
        <p:spPr>
          <a:xfrm>
            <a:off x="3744767" y="2703134"/>
            <a:ext cx="320025" cy="320006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" name="Google Shape;499;p38"/>
          <p:cNvGrpSpPr/>
          <p:nvPr/>
        </p:nvGrpSpPr>
        <p:grpSpPr>
          <a:xfrm>
            <a:off x="4219529" y="2720490"/>
            <a:ext cx="385310" cy="285067"/>
            <a:chOff x="5255200" y="3006475"/>
            <a:chExt cx="511700" cy="378575"/>
          </a:xfrm>
        </p:grpSpPr>
        <p:sp>
          <p:nvSpPr>
            <p:cNvPr id="500" name="Google Shape;500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38"/>
          <p:cNvGrpSpPr/>
          <p:nvPr/>
        </p:nvGrpSpPr>
        <p:grpSpPr>
          <a:xfrm>
            <a:off x="3241156" y="2703943"/>
            <a:ext cx="311742" cy="318161"/>
            <a:chOff x="3955900" y="2984500"/>
            <a:chExt cx="414000" cy="422525"/>
          </a:xfrm>
        </p:grpSpPr>
        <p:sp>
          <p:nvSpPr>
            <p:cNvPr id="503" name="Google Shape;503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" name="Google Shape;506;p38"/>
          <p:cNvSpPr/>
          <p:nvPr/>
        </p:nvSpPr>
        <p:spPr>
          <a:xfrm>
            <a:off x="686738" y="3233725"/>
            <a:ext cx="348507" cy="274036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38"/>
          <p:cNvSpPr/>
          <p:nvPr/>
        </p:nvSpPr>
        <p:spPr>
          <a:xfrm>
            <a:off x="4798606" y="2688412"/>
            <a:ext cx="242767" cy="349448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8" name="Google Shape;508;p38"/>
          <p:cNvGrpSpPr/>
          <p:nvPr/>
        </p:nvGrpSpPr>
        <p:grpSpPr>
          <a:xfrm>
            <a:off x="5308254" y="2699331"/>
            <a:ext cx="238174" cy="338417"/>
            <a:chOff x="6701050" y="2978375"/>
            <a:chExt cx="316300" cy="449425"/>
          </a:xfrm>
        </p:grpSpPr>
        <p:sp>
          <p:nvSpPr>
            <p:cNvPr id="509" name="Google Shape;509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38"/>
          <p:cNvGrpSpPr/>
          <p:nvPr/>
        </p:nvGrpSpPr>
        <p:grpSpPr>
          <a:xfrm>
            <a:off x="1197044" y="3256570"/>
            <a:ext cx="339339" cy="228065"/>
            <a:chOff x="1241275" y="3718400"/>
            <a:chExt cx="450650" cy="302875"/>
          </a:xfrm>
        </p:grpSpPr>
        <p:sp>
          <p:nvSpPr>
            <p:cNvPr id="512" name="Google Shape;512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1709234" y="3239100"/>
            <a:ext cx="330115" cy="263456"/>
            <a:chOff x="1921475" y="3695200"/>
            <a:chExt cx="438400" cy="349875"/>
          </a:xfrm>
        </p:grpSpPr>
        <p:sp>
          <p:nvSpPr>
            <p:cNvPr id="517" name="Google Shape;517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" name="Google Shape;520;p38"/>
          <p:cNvGrpSpPr/>
          <p:nvPr/>
        </p:nvGrpSpPr>
        <p:grpSpPr>
          <a:xfrm>
            <a:off x="2220032" y="3234959"/>
            <a:ext cx="323677" cy="271287"/>
            <a:chOff x="2599825" y="3689700"/>
            <a:chExt cx="429850" cy="360275"/>
          </a:xfrm>
        </p:grpSpPr>
        <p:sp>
          <p:nvSpPr>
            <p:cNvPr id="521" name="Google Shape;521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38"/>
          <p:cNvGrpSpPr/>
          <p:nvPr/>
        </p:nvGrpSpPr>
        <p:grpSpPr>
          <a:xfrm>
            <a:off x="2743235" y="3206909"/>
            <a:ext cx="292428" cy="305304"/>
            <a:chOff x="3294650" y="3652450"/>
            <a:chExt cx="388350" cy="405450"/>
          </a:xfrm>
        </p:grpSpPr>
        <p:sp>
          <p:nvSpPr>
            <p:cNvPr id="524" name="Google Shape;524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8"/>
          <p:cNvGrpSpPr/>
          <p:nvPr/>
        </p:nvGrpSpPr>
        <p:grpSpPr>
          <a:xfrm>
            <a:off x="3226454" y="3245538"/>
            <a:ext cx="341147" cy="250128"/>
            <a:chOff x="3936375" y="3703750"/>
            <a:chExt cx="453050" cy="332175"/>
          </a:xfrm>
        </p:grpSpPr>
        <p:sp>
          <p:nvSpPr>
            <p:cNvPr id="528" name="Google Shape;528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38"/>
          <p:cNvGrpSpPr/>
          <p:nvPr/>
        </p:nvGrpSpPr>
        <p:grpSpPr>
          <a:xfrm>
            <a:off x="3734033" y="3245538"/>
            <a:ext cx="341147" cy="250128"/>
            <a:chOff x="4610450" y="3703750"/>
            <a:chExt cx="453050" cy="332175"/>
          </a:xfrm>
        </p:grpSpPr>
        <p:sp>
          <p:nvSpPr>
            <p:cNvPr id="534" name="Google Shape;534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38"/>
          <p:cNvGrpSpPr/>
          <p:nvPr/>
        </p:nvGrpSpPr>
        <p:grpSpPr>
          <a:xfrm>
            <a:off x="4253565" y="3220256"/>
            <a:ext cx="317239" cy="300692"/>
            <a:chOff x="5300400" y="3670175"/>
            <a:chExt cx="421300" cy="399325"/>
          </a:xfrm>
        </p:grpSpPr>
        <p:sp>
          <p:nvSpPr>
            <p:cNvPr id="537" name="Google Shape;537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38"/>
          <p:cNvSpPr/>
          <p:nvPr/>
        </p:nvSpPr>
        <p:spPr>
          <a:xfrm>
            <a:off x="4743427" y="3194190"/>
            <a:ext cx="353119" cy="35310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3" name="Google Shape;543;p38"/>
          <p:cNvGrpSpPr/>
          <p:nvPr/>
        </p:nvGrpSpPr>
        <p:grpSpPr>
          <a:xfrm>
            <a:off x="5273315" y="3216567"/>
            <a:ext cx="308052" cy="308071"/>
            <a:chOff x="6654650" y="3665275"/>
            <a:chExt cx="409100" cy="409125"/>
          </a:xfrm>
        </p:grpSpPr>
        <p:sp>
          <p:nvSpPr>
            <p:cNvPr id="544" name="Google Shape;544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8"/>
          <p:cNvGrpSpPr/>
          <p:nvPr/>
        </p:nvGrpSpPr>
        <p:grpSpPr>
          <a:xfrm>
            <a:off x="692233" y="3711269"/>
            <a:ext cx="333805" cy="333824"/>
            <a:chOff x="570875" y="4322250"/>
            <a:chExt cx="443300" cy="443325"/>
          </a:xfrm>
        </p:grpSpPr>
        <p:sp>
          <p:nvSpPr>
            <p:cNvPr id="547" name="Google Shape;547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38"/>
          <p:cNvSpPr/>
          <p:nvPr/>
        </p:nvSpPr>
        <p:spPr>
          <a:xfrm>
            <a:off x="1186059" y="3776270"/>
            <a:ext cx="361402" cy="204157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2" name="Google Shape;552;p38"/>
          <p:cNvGrpSpPr/>
          <p:nvPr/>
        </p:nvGrpSpPr>
        <p:grpSpPr>
          <a:xfrm>
            <a:off x="1752908" y="3686457"/>
            <a:ext cx="242767" cy="383446"/>
            <a:chOff x="1979475" y="4289300"/>
            <a:chExt cx="322400" cy="509225"/>
          </a:xfrm>
        </p:grpSpPr>
        <p:sp>
          <p:nvSpPr>
            <p:cNvPr id="553" name="Google Shape;553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8"/>
          <p:cNvGrpSpPr/>
          <p:nvPr/>
        </p:nvGrpSpPr>
        <p:grpSpPr>
          <a:xfrm>
            <a:off x="2238876" y="3691503"/>
            <a:ext cx="286441" cy="373356"/>
            <a:chOff x="2624850" y="4296000"/>
            <a:chExt cx="380400" cy="495825"/>
          </a:xfrm>
        </p:grpSpPr>
        <p:sp>
          <p:nvSpPr>
            <p:cNvPr id="557" name="Google Shape;557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0" name="Google Shape;560;p38"/>
          <p:cNvSpPr/>
          <p:nvPr/>
        </p:nvSpPr>
        <p:spPr>
          <a:xfrm>
            <a:off x="3244073" y="3725233"/>
            <a:ext cx="306207" cy="306226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38"/>
          <p:cNvSpPr/>
          <p:nvPr/>
        </p:nvSpPr>
        <p:spPr>
          <a:xfrm>
            <a:off x="2736469" y="3744548"/>
            <a:ext cx="306207" cy="267597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8"/>
          <p:cNvSpPr/>
          <p:nvPr/>
        </p:nvSpPr>
        <p:spPr>
          <a:xfrm>
            <a:off x="3750284" y="3723858"/>
            <a:ext cx="308994" cy="308975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3" name="Google Shape;563;p38"/>
          <p:cNvGrpSpPr/>
          <p:nvPr/>
        </p:nvGrpSpPr>
        <p:grpSpPr>
          <a:xfrm>
            <a:off x="4235173" y="3728287"/>
            <a:ext cx="354023" cy="299788"/>
            <a:chOff x="5275975" y="4344850"/>
            <a:chExt cx="470150" cy="398125"/>
          </a:xfrm>
        </p:grpSpPr>
        <p:sp>
          <p:nvSpPr>
            <p:cNvPr id="564" name="Google Shape;564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38"/>
          <p:cNvSpPr/>
          <p:nvPr/>
        </p:nvSpPr>
        <p:spPr>
          <a:xfrm>
            <a:off x="4760898" y="3719265"/>
            <a:ext cx="318180" cy="31816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8" name="Google Shape;568;p38"/>
          <p:cNvGrpSpPr/>
          <p:nvPr/>
        </p:nvGrpSpPr>
        <p:grpSpPr>
          <a:xfrm>
            <a:off x="5264110" y="3703927"/>
            <a:ext cx="326463" cy="348507"/>
            <a:chOff x="6642425" y="4312500"/>
            <a:chExt cx="433550" cy="462825"/>
          </a:xfrm>
        </p:grpSpPr>
        <p:sp>
          <p:nvSpPr>
            <p:cNvPr id="569" name="Google Shape;569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2" name="Google Shape;572;p38"/>
          <p:cNvSpPr/>
          <p:nvPr/>
        </p:nvSpPr>
        <p:spPr>
          <a:xfrm>
            <a:off x="649500" y="4262262"/>
            <a:ext cx="419308" cy="247379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3" name="Google Shape;573;p38"/>
          <p:cNvGrpSpPr/>
          <p:nvPr/>
        </p:nvGrpSpPr>
        <p:grpSpPr>
          <a:xfrm>
            <a:off x="1199340" y="4221163"/>
            <a:ext cx="334727" cy="329212"/>
            <a:chOff x="1244325" y="4999400"/>
            <a:chExt cx="444525" cy="437200"/>
          </a:xfrm>
        </p:grpSpPr>
        <p:sp>
          <p:nvSpPr>
            <p:cNvPr id="574" name="Google Shape;574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" name="Google Shape;579;p38"/>
          <p:cNvGrpSpPr/>
          <p:nvPr/>
        </p:nvGrpSpPr>
        <p:grpSpPr>
          <a:xfrm>
            <a:off x="1736813" y="4210583"/>
            <a:ext cx="274958" cy="350352"/>
            <a:chOff x="1958100" y="4985350"/>
            <a:chExt cx="365150" cy="465275"/>
          </a:xfrm>
        </p:grpSpPr>
        <p:sp>
          <p:nvSpPr>
            <p:cNvPr id="580" name="Google Shape;580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38"/>
          <p:cNvGrpSpPr/>
          <p:nvPr/>
        </p:nvGrpSpPr>
        <p:grpSpPr>
          <a:xfrm>
            <a:off x="2224155" y="4223911"/>
            <a:ext cx="315432" cy="324148"/>
            <a:chOff x="2605300" y="5003050"/>
            <a:chExt cx="418900" cy="430475"/>
          </a:xfrm>
        </p:grpSpPr>
        <p:sp>
          <p:nvSpPr>
            <p:cNvPr id="584" name="Google Shape;584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38"/>
          <p:cNvGrpSpPr/>
          <p:nvPr/>
        </p:nvGrpSpPr>
        <p:grpSpPr>
          <a:xfrm>
            <a:off x="2700935" y="4230820"/>
            <a:ext cx="377027" cy="309897"/>
            <a:chOff x="3238475" y="5012225"/>
            <a:chExt cx="500700" cy="411550"/>
          </a:xfrm>
        </p:grpSpPr>
        <p:sp>
          <p:nvSpPr>
            <p:cNvPr id="588" name="Google Shape;588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38"/>
          <p:cNvGrpSpPr/>
          <p:nvPr/>
        </p:nvGrpSpPr>
        <p:grpSpPr>
          <a:xfrm>
            <a:off x="3697700" y="4197707"/>
            <a:ext cx="413811" cy="376105"/>
            <a:chOff x="4562200" y="4968250"/>
            <a:chExt cx="549550" cy="499475"/>
          </a:xfrm>
        </p:grpSpPr>
        <p:sp>
          <p:nvSpPr>
            <p:cNvPr id="594" name="Google Shape;594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38"/>
          <p:cNvGrpSpPr/>
          <p:nvPr/>
        </p:nvGrpSpPr>
        <p:grpSpPr>
          <a:xfrm>
            <a:off x="3253581" y="4218866"/>
            <a:ext cx="286893" cy="333334"/>
            <a:chOff x="3972400" y="4996350"/>
            <a:chExt cx="381000" cy="442675"/>
          </a:xfrm>
        </p:grpSpPr>
        <p:sp>
          <p:nvSpPr>
            <p:cNvPr id="600" name="Google Shape;600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602;p38"/>
          <p:cNvGrpSpPr/>
          <p:nvPr/>
        </p:nvGrpSpPr>
        <p:grpSpPr>
          <a:xfrm>
            <a:off x="4208969" y="4190817"/>
            <a:ext cx="406451" cy="389885"/>
            <a:chOff x="5241175" y="4959100"/>
            <a:chExt cx="539775" cy="517775"/>
          </a:xfrm>
        </p:grpSpPr>
        <p:sp>
          <p:nvSpPr>
            <p:cNvPr id="603" name="Google Shape;603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38"/>
          <p:cNvSpPr/>
          <p:nvPr/>
        </p:nvSpPr>
        <p:spPr>
          <a:xfrm>
            <a:off x="4741131" y="4287093"/>
            <a:ext cx="357713" cy="197719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0" name="Google Shape;610;p38"/>
          <p:cNvGrpSpPr/>
          <p:nvPr/>
        </p:nvGrpSpPr>
        <p:grpSpPr>
          <a:xfrm>
            <a:off x="5296301" y="4248741"/>
            <a:ext cx="260707" cy="299788"/>
            <a:chOff x="6685175" y="5036025"/>
            <a:chExt cx="346225" cy="398125"/>
          </a:xfrm>
        </p:grpSpPr>
        <p:sp>
          <p:nvSpPr>
            <p:cNvPr id="611" name="Google Shape;611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6" name="Google Shape;616;p38"/>
          <p:cNvGrpSpPr/>
          <p:nvPr/>
        </p:nvGrpSpPr>
        <p:grpSpPr>
          <a:xfrm>
            <a:off x="5978618" y="2410999"/>
            <a:ext cx="432570" cy="421334"/>
            <a:chOff x="5926225" y="921350"/>
            <a:chExt cx="517800" cy="504350"/>
          </a:xfrm>
        </p:grpSpPr>
        <p:sp>
          <p:nvSpPr>
            <p:cNvPr id="617" name="Google Shape;617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19" name="Google Shape;619;p38"/>
          <p:cNvSpPr/>
          <p:nvPr/>
        </p:nvSpPr>
        <p:spPr>
          <a:xfrm>
            <a:off x="6172538" y="26470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0" name="Google Shape;620;p38"/>
          <p:cNvGrpSpPr/>
          <p:nvPr/>
        </p:nvGrpSpPr>
        <p:grpSpPr>
          <a:xfrm>
            <a:off x="6863605" y="2390379"/>
            <a:ext cx="432570" cy="421334"/>
            <a:chOff x="5926225" y="921350"/>
            <a:chExt cx="517800" cy="504350"/>
          </a:xfrm>
        </p:grpSpPr>
        <p:sp>
          <p:nvSpPr>
            <p:cNvPr id="621" name="Google Shape;621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3" name="Google Shape;623;p38"/>
          <p:cNvSpPr/>
          <p:nvPr/>
        </p:nvSpPr>
        <p:spPr>
          <a:xfrm>
            <a:off x="7057526" y="26264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" name="Google Shape;624;p38"/>
          <p:cNvGrpSpPr/>
          <p:nvPr/>
        </p:nvGrpSpPr>
        <p:grpSpPr>
          <a:xfrm>
            <a:off x="5978885" y="3139421"/>
            <a:ext cx="1075937" cy="1047989"/>
            <a:chOff x="5926225" y="921350"/>
            <a:chExt cx="517800" cy="504350"/>
          </a:xfrm>
        </p:grpSpPr>
        <p:sp>
          <p:nvSpPr>
            <p:cNvPr id="625" name="Google Shape;625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38"/>
          <p:cNvSpPr/>
          <p:nvPr/>
        </p:nvSpPr>
        <p:spPr>
          <a:xfrm>
            <a:off x="6461198" y="37265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6D9EEB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38"/>
          <p:cNvSpPr txBox="1"/>
          <p:nvPr/>
        </p:nvSpPr>
        <p:spPr>
          <a:xfrm>
            <a:off x="5867575" y="693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. </a:t>
            </a:r>
            <a:endParaRPr sz="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This means that you can:</a:t>
            </a:r>
            <a:endParaRPr sz="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Work Sans"/>
              <a:buChar char="●"/>
            </a:pPr>
            <a:r>
              <a:rPr lang="en" sz="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Resize them without losing quality.</a:t>
            </a:r>
            <a:endParaRPr sz="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Work Sans"/>
              <a:buChar char="●"/>
            </a:pPr>
            <a:r>
              <a:rPr lang="en" sz="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Change fill color and opacity.</a:t>
            </a:r>
            <a:endParaRPr sz="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Work Sans"/>
              <a:buChar char="●"/>
            </a:pPr>
            <a:r>
              <a:rPr lang="en" sz="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Change line color, width and style</a:t>
            </a:r>
            <a:r>
              <a:rPr lang="en" sz="900">
                <a:latin typeface="Work Sans"/>
                <a:ea typeface="Work Sans"/>
                <a:cs typeface="Work Sans"/>
                <a:sym typeface="Work Sans"/>
              </a:rPr>
              <a:t>.</a:t>
            </a: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Work Sans"/>
                <a:ea typeface="Work Sans"/>
                <a:cs typeface="Work Sans"/>
                <a:sym typeface="Work Sans"/>
              </a:rPr>
              <a:t>Isn’t that nice? :)</a:t>
            </a: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Work Sans"/>
                <a:ea typeface="Work Sans"/>
                <a:cs typeface="Work Sans"/>
                <a:sym typeface="Work Sans"/>
              </a:rPr>
              <a:t>Examples:</a:t>
            </a: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29" name="Google Shape;629;p38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9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Work Sans Light"/>
                <a:ea typeface="Work Sans Light"/>
                <a:cs typeface="Work Sans Light"/>
                <a:sym typeface="Work Sans Light"/>
              </a:rPr>
              <a:t>Now you can use any emoji as an icon!</a:t>
            </a: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Work Sans Light"/>
                <a:ea typeface="Work Sans Light"/>
                <a:cs typeface="Work Sans Light"/>
                <a:sym typeface="Work Sans Light"/>
              </a:rPr>
              <a:t>And of course it resizes without losing quality and you can change the color.</a:t>
            </a: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Work Sans Light"/>
                <a:ea typeface="Work Sans Light"/>
                <a:cs typeface="Work Sans Light"/>
                <a:sym typeface="Work Sans Light"/>
              </a:rPr>
              <a:t>How? Follow Google instructions </a:t>
            </a:r>
            <a:r>
              <a:rPr lang="en" u="sng">
                <a:latin typeface="Work Sans Light"/>
                <a:ea typeface="Work Sans Light"/>
                <a:cs typeface="Work Sans Light"/>
                <a:sym typeface="Work Sans Light"/>
                <a:hlinkClick r:id="rId3"/>
              </a:rPr>
              <a:t>https://twitter.com/googledocs/status/730087240156643328</a:t>
            </a: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635" name="Google Shape;635;p39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✋👆👉👍👤👦👧👨👩👪💃🏃💑❤😂😉😋😒😭👶😸🐟🍒🍔💣📌📖🔨🎃🎈🎨🏈🏰🌏🔌🔑</a:t>
            </a:r>
            <a:r>
              <a:rPr lang="en" sz="2400" b="1">
                <a:solidFill>
                  <a:srgbClr val="FFFFFF"/>
                </a:solidFill>
                <a:highlight>
                  <a:srgbClr val="000000"/>
                </a:highlight>
                <a:latin typeface="Work Sans"/>
                <a:ea typeface="Work Sans"/>
                <a:cs typeface="Work Sans"/>
                <a:sym typeface="Work Sans"/>
              </a:rPr>
              <a:t> and many more...</a:t>
            </a:r>
            <a:endParaRPr sz="2400" b="1">
              <a:solidFill>
                <a:srgbClr val="FFFFFF"/>
              </a:solidFill>
              <a:highlight>
                <a:srgbClr val="000000"/>
              </a:highlight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36" name="Google Shape;636;p39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/>
              <a:t>😉</a:t>
            </a:r>
            <a:endParaRPr sz="9600"/>
          </a:p>
        </p:txBody>
      </p:sp>
      <p:sp>
        <p:nvSpPr>
          <p:cNvPr id="637" name="Google Shape;637;p39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44" name="Google Shape;644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645" name="Google Shape;645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646" name="Google Shape;646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47" name="Google Shape;647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48" name="Google Shape;648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649" name="Google Shape;649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50" name="Google Shape;650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51" name="Google Shape;651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652" name="Google Shape;652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53" name="Google Shape;653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54" name="Google Shape;654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655" name="Google Shape;655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56" name="Google Shape;656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657" name="Google Shape;657;p40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cquenett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Office PowerPoint</Application>
  <PresentationFormat>On-screen Show (16:9)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Montserrat</vt:lpstr>
      <vt:lpstr>Work Sans</vt:lpstr>
      <vt:lpstr>Work Sans Light</vt:lpstr>
      <vt:lpstr>Work Sans Medium</vt:lpstr>
      <vt:lpstr>Jacquenetta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2019-10-03T03:50:33Z</dcterms:modified>
</cp:coreProperties>
</file>