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F9B0E19-B371-4FF3-99AF-589DD4051A82}">
  <a:tblStyle styleId="{8F9B0E19-B371-4FF3-99AF-589DD4051A8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5694cd56_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35694cd56_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143b447450_217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143b447450_217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11111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598400" y="1763225"/>
            <a:ext cx="59472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 b="1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3239978" y="-11"/>
            <a:ext cx="2664079" cy="1326980"/>
            <a:chOff x="3578850" y="-50"/>
            <a:chExt cx="1816500" cy="904800"/>
          </a:xfrm>
        </p:grpSpPr>
        <p:sp>
          <p:nvSpPr>
            <p:cNvPr id="12" name="Google Shape;12;p2"/>
            <p:cNvSpPr/>
            <p:nvPr/>
          </p:nvSpPr>
          <p:spPr>
            <a:xfrm rot="10800000">
              <a:off x="3578850" y="-50"/>
              <a:ext cx="1816500" cy="904800"/>
            </a:xfrm>
            <a:prstGeom prst="triangle">
              <a:avLst>
                <a:gd name="adj" fmla="val 50000"/>
              </a:avLst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>
              <a:off x="4487250" y="-50"/>
              <a:ext cx="908100" cy="904800"/>
            </a:xfrm>
            <a:prstGeom prst="triangle">
              <a:avLst>
                <a:gd name="adj" fmla="val 100000"/>
              </a:avLst>
            </a:prstGeom>
            <a:solidFill>
              <a:srgbClr val="99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ctrTitle"/>
          </p:nvPr>
        </p:nvSpPr>
        <p:spPr>
          <a:xfrm>
            <a:off x="2129175" y="1659550"/>
            <a:ext cx="48858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2129175" y="2992450"/>
            <a:ext cx="48858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>
                <a:solidFill>
                  <a:srgbClr val="66666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>
                <a:solidFill>
                  <a:srgbClr val="666666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>
                <a:solidFill>
                  <a:srgbClr val="666666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None/>
              <a:defRPr>
                <a:solidFill>
                  <a:srgbClr val="666666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None/>
              <a:defRPr>
                <a:solidFill>
                  <a:srgbClr val="666666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None/>
              <a:defRPr>
                <a:solidFill>
                  <a:srgbClr val="666666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None/>
              <a:defRPr>
                <a:solidFill>
                  <a:srgbClr val="666666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None/>
              <a:defRPr>
                <a:solidFill>
                  <a:srgbClr val="666666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None/>
              <a:defRPr>
                <a:solidFill>
                  <a:srgbClr val="666666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3"/>
          <p:cNvSpPr/>
          <p:nvPr/>
        </p:nvSpPr>
        <p:spPr>
          <a:xfrm rot="10800000">
            <a:off x="3269346" y="-44122"/>
            <a:ext cx="2605500" cy="1297800"/>
          </a:xfrm>
          <a:prstGeom prst="triangle">
            <a:avLst>
              <a:gd name="adj" fmla="val 50000"/>
            </a:avLst>
          </a:prstGeom>
          <a:noFill/>
          <a:ln w="76200" cap="flat" cmpd="thinThick">
            <a:solidFill>
              <a:srgbClr val="CC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2454925" y="1045950"/>
            <a:ext cx="4234200" cy="31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Playfair Display"/>
              <a:buChar char="◈"/>
              <a:defRPr sz="3000" i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4191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Font typeface="Playfair Display"/>
              <a:buChar char="⬥"/>
              <a:defRPr sz="3000" i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4191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Font typeface="Playfair Display"/>
              <a:buChar char="⬦"/>
              <a:defRPr sz="3000" i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4191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Font typeface="Playfair Display"/>
              <a:buChar char="⬩"/>
              <a:defRPr sz="3000" i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4191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Font typeface="Playfair Display"/>
              <a:buChar char="⬩"/>
              <a:defRPr sz="3000" i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4191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Font typeface="Playfair Display"/>
              <a:buChar char="⬩"/>
              <a:defRPr sz="3000" i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4191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Font typeface="Playfair Display"/>
              <a:buChar char="⬩"/>
              <a:defRPr sz="3000" i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4191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Font typeface="Playfair Display"/>
              <a:buChar char="○"/>
              <a:defRPr sz="3000" i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4191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Font typeface="Playfair Display"/>
              <a:buChar char="■"/>
              <a:defRPr sz="3000" i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/>
          <p:nvPr/>
        </p:nvSpPr>
        <p:spPr>
          <a:xfrm>
            <a:off x="3593400" y="-114731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CC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</a:t>
            </a:r>
            <a:endParaRPr sz="6000">
              <a:solidFill>
                <a:srgbClr val="CC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1" name="Google Shape;21;p4"/>
          <p:cNvSpPr/>
          <p:nvPr/>
        </p:nvSpPr>
        <p:spPr>
          <a:xfrm rot="10800000">
            <a:off x="3821306" y="-52066"/>
            <a:ext cx="1501500" cy="747900"/>
          </a:xfrm>
          <a:prstGeom prst="triangle">
            <a:avLst>
              <a:gd name="adj" fmla="val 50000"/>
            </a:avLst>
          </a:prstGeom>
          <a:noFill/>
          <a:ln w="76200" cap="flat" cmpd="thinThick">
            <a:solidFill>
              <a:srgbClr val="CC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1031425" y="750150"/>
            <a:ext cx="7081200" cy="53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1031425" y="1351100"/>
            <a:ext cx="7081200" cy="346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◈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⬥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⬦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⬩"/>
              <a:defRPr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⬩"/>
              <a:defRPr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⬩"/>
              <a:defRPr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⬩"/>
              <a:defRPr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/>
          <p:nvPr/>
        </p:nvSpPr>
        <p:spPr>
          <a:xfrm rot="10800000">
            <a:off x="3821306" y="-52066"/>
            <a:ext cx="1501500" cy="747900"/>
          </a:xfrm>
          <a:prstGeom prst="triangle">
            <a:avLst>
              <a:gd name="adj" fmla="val 50000"/>
            </a:avLst>
          </a:prstGeom>
          <a:noFill/>
          <a:ln w="76200" cap="flat" cmpd="thinThick">
            <a:solidFill>
              <a:srgbClr val="CC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1031425" y="750150"/>
            <a:ext cx="7081200" cy="53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1"/>
          </p:nvPr>
        </p:nvSpPr>
        <p:spPr>
          <a:xfrm>
            <a:off x="784100" y="1453625"/>
            <a:ext cx="3677100" cy="34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◈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⬥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⬦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⬩"/>
              <a:defRPr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⬩"/>
              <a:defRPr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⬩"/>
              <a:defRPr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⬩"/>
              <a:defRPr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2"/>
          </p:nvPr>
        </p:nvSpPr>
        <p:spPr>
          <a:xfrm>
            <a:off x="4682718" y="1453625"/>
            <a:ext cx="3677100" cy="34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◈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⬥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⬦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⬩"/>
              <a:defRPr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⬩"/>
              <a:defRPr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⬩"/>
              <a:defRPr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⬩"/>
              <a:defRPr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/>
          <p:nvPr/>
        </p:nvSpPr>
        <p:spPr>
          <a:xfrm rot="10800000">
            <a:off x="3821306" y="-52066"/>
            <a:ext cx="1501500" cy="747900"/>
          </a:xfrm>
          <a:prstGeom prst="triangle">
            <a:avLst>
              <a:gd name="adj" fmla="val 50000"/>
            </a:avLst>
          </a:prstGeom>
          <a:noFill/>
          <a:ln w="76200" cap="flat" cmpd="thinThick">
            <a:solidFill>
              <a:srgbClr val="CC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1031425" y="750150"/>
            <a:ext cx="7081200" cy="53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539000" y="1471725"/>
            <a:ext cx="2579100" cy="34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◈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⬥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⬦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2"/>
          </p:nvPr>
        </p:nvSpPr>
        <p:spPr>
          <a:xfrm>
            <a:off x="3250326" y="1471725"/>
            <a:ext cx="2579100" cy="34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◈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⬥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⬦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3"/>
          </p:nvPr>
        </p:nvSpPr>
        <p:spPr>
          <a:xfrm>
            <a:off x="5961653" y="1471725"/>
            <a:ext cx="2579100" cy="34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◈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⬥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⬦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9" name="Google Shape;39;p7"/>
          <p:cNvSpPr/>
          <p:nvPr/>
        </p:nvSpPr>
        <p:spPr>
          <a:xfrm rot="10800000">
            <a:off x="3821306" y="-52066"/>
            <a:ext cx="1501500" cy="747900"/>
          </a:xfrm>
          <a:prstGeom prst="triangle">
            <a:avLst>
              <a:gd name="adj" fmla="val 50000"/>
            </a:avLst>
          </a:prstGeom>
          <a:noFill/>
          <a:ln w="76200" cap="flat" cmpd="thinThick">
            <a:solidFill>
              <a:srgbClr val="CC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1031425" y="750150"/>
            <a:ext cx="7081200" cy="53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/>
          <p:nvPr/>
        </p:nvSpPr>
        <p:spPr>
          <a:xfrm rot="10800000">
            <a:off x="3821306" y="-52066"/>
            <a:ext cx="1501500" cy="747900"/>
          </a:xfrm>
          <a:prstGeom prst="triangle">
            <a:avLst>
              <a:gd name="adj" fmla="val 50000"/>
            </a:avLst>
          </a:prstGeom>
          <a:noFill/>
          <a:ln w="76200" cap="flat" cmpd="thinThick">
            <a:solidFill>
              <a:srgbClr val="CC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body" idx="1"/>
          </p:nvPr>
        </p:nvSpPr>
        <p:spPr>
          <a:xfrm>
            <a:off x="2352350" y="4177700"/>
            <a:ext cx="4439400" cy="5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Clr>
                <a:srgbClr val="666666"/>
              </a:buClr>
              <a:buSzPts val="1400"/>
              <a:buNone/>
              <a:defRPr sz="1400">
                <a:solidFill>
                  <a:srgbClr val="666666"/>
                </a:solidFill>
              </a:defRPr>
            </a:lvl1pPr>
          </a:lstStyle>
          <a:p>
            <a:endParaRPr/>
          </a:p>
        </p:txBody>
      </p:sp>
      <p:sp>
        <p:nvSpPr>
          <p:cNvPr id="47" name="Google Shape;47;p9"/>
          <p:cNvSpPr/>
          <p:nvPr/>
        </p:nvSpPr>
        <p:spPr>
          <a:xfrm>
            <a:off x="3821306" y="4697309"/>
            <a:ext cx="1501500" cy="747900"/>
          </a:xfrm>
          <a:prstGeom prst="triangle">
            <a:avLst>
              <a:gd name="adj" fmla="val 50000"/>
            </a:avLst>
          </a:prstGeom>
          <a:noFill/>
          <a:ln w="76200" cap="flat" cmpd="thinThick">
            <a:solidFill>
              <a:srgbClr val="CC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666666"/>
                </a:solidFill>
              </a:defRPr>
            </a:lvl1pPr>
            <a:lvl2pPr lvl="1">
              <a:buNone/>
              <a:defRPr>
                <a:solidFill>
                  <a:srgbClr val="666666"/>
                </a:solidFill>
              </a:defRPr>
            </a:lvl2pPr>
            <a:lvl3pPr lvl="2">
              <a:buNone/>
              <a:defRPr>
                <a:solidFill>
                  <a:srgbClr val="666666"/>
                </a:solidFill>
              </a:defRPr>
            </a:lvl3pPr>
            <a:lvl4pPr lvl="3">
              <a:buNone/>
              <a:defRPr>
                <a:solidFill>
                  <a:srgbClr val="666666"/>
                </a:solidFill>
              </a:defRPr>
            </a:lvl4pPr>
            <a:lvl5pPr lvl="4">
              <a:buNone/>
              <a:defRPr>
                <a:solidFill>
                  <a:srgbClr val="666666"/>
                </a:solidFill>
              </a:defRPr>
            </a:lvl5pPr>
            <a:lvl6pPr lvl="5">
              <a:buNone/>
              <a:defRPr>
                <a:solidFill>
                  <a:srgbClr val="666666"/>
                </a:solidFill>
              </a:defRPr>
            </a:lvl6pPr>
            <a:lvl7pPr lvl="6">
              <a:buNone/>
              <a:defRPr>
                <a:solidFill>
                  <a:srgbClr val="666666"/>
                </a:solidFill>
              </a:defRPr>
            </a:lvl7pPr>
            <a:lvl8pPr lvl="7">
              <a:buNone/>
              <a:defRPr>
                <a:solidFill>
                  <a:srgbClr val="666666"/>
                </a:solidFill>
              </a:defRPr>
            </a:lvl8pPr>
            <a:lvl9pPr lvl="8">
              <a:buNone/>
              <a:defRPr>
                <a:solidFill>
                  <a:srgbClr val="666666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top decoration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/>
          <p:nvPr/>
        </p:nvSpPr>
        <p:spPr>
          <a:xfrm rot="10800000">
            <a:off x="3821306" y="-52066"/>
            <a:ext cx="1501500" cy="747900"/>
          </a:xfrm>
          <a:prstGeom prst="triangle">
            <a:avLst>
              <a:gd name="adj" fmla="val 50000"/>
            </a:avLst>
          </a:prstGeom>
          <a:noFill/>
          <a:ln w="76200" cap="flat" cmpd="thinThick">
            <a:solidFill>
              <a:srgbClr val="CC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bottom decoration">
  <p:cSld name="BLANK_1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3821306" y="4465658"/>
            <a:ext cx="1501500" cy="747900"/>
          </a:xfrm>
          <a:prstGeom prst="triangle">
            <a:avLst>
              <a:gd name="adj" fmla="val 50000"/>
            </a:avLst>
          </a:prstGeom>
          <a:noFill/>
          <a:ln w="76200" cap="flat" cmpd="thinThick">
            <a:solidFill>
              <a:srgbClr val="CC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_1_1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31425" y="750150"/>
            <a:ext cx="7081200" cy="5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None/>
              <a:defRPr sz="1800" i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31425" y="1351100"/>
            <a:ext cx="7081200" cy="3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CC0000"/>
              </a:buClr>
              <a:buSzPts val="2400"/>
              <a:buFont typeface="Lora"/>
              <a:buChar char="◈"/>
              <a:defRPr sz="2400">
                <a:latin typeface="Lora"/>
                <a:ea typeface="Lora"/>
                <a:cs typeface="Lora"/>
                <a:sym typeface="Lora"/>
              </a:defRPr>
            </a:lvl1pPr>
            <a:lvl2pPr marL="914400" lvl="1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Lora"/>
              <a:buChar char="⬥"/>
              <a:defRPr sz="2000">
                <a:latin typeface="Lora"/>
                <a:ea typeface="Lora"/>
                <a:cs typeface="Lora"/>
                <a:sym typeface="Lora"/>
              </a:defRPr>
            </a:lvl2pPr>
            <a:lvl3pPr marL="1371600" lvl="2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Lora"/>
              <a:buChar char="⬦"/>
              <a:defRPr sz="2000">
                <a:latin typeface="Lora"/>
                <a:ea typeface="Lora"/>
                <a:cs typeface="Lora"/>
                <a:sym typeface="Lora"/>
              </a:defRPr>
            </a:lvl3pPr>
            <a:lvl4pPr marL="1828800" lvl="3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Lora"/>
              <a:buChar char="⬩"/>
              <a:defRPr sz="2000">
                <a:latin typeface="Lora"/>
                <a:ea typeface="Lora"/>
                <a:cs typeface="Lora"/>
                <a:sym typeface="Lora"/>
              </a:defRPr>
            </a:lvl4pPr>
            <a:lvl5pPr marL="2286000" lvl="4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Lora"/>
              <a:buChar char="⬩"/>
              <a:defRPr sz="2000">
                <a:latin typeface="Lora"/>
                <a:ea typeface="Lora"/>
                <a:cs typeface="Lora"/>
                <a:sym typeface="Lora"/>
              </a:defRPr>
            </a:lvl5pPr>
            <a:lvl6pPr marL="2743200" lvl="5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Lora"/>
              <a:buChar char="⬩"/>
              <a:defRPr sz="2000">
                <a:latin typeface="Lora"/>
                <a:ea typeface="Lora"/>
                <a:cs typeface="Lora"/>
                <a:sym typeface="Lora"/>
              </a:defRPr>
            </a:lvl6pPr>
            <a:lvl7pPr marL="3200400" lvl="6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Lora"/>
              <a:buChar char="⬩"/>
              <a:defRPr sz="2000">
                <a:latin typeface="Lora"/>
                <a:ea typeface="Lora"/>
                <a:cs typeface="Lora"/>
                <a:sym typeface="Lora"/>
              </a:defRPr>
            </a:lvl7pPr>
            <a:lvl8pPr marL="3657600" lvl="7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  <a:defRPr sz="2000">
                <a:latin typeface="Lora"/>
                <a:ea typeface="Lora"/>
                <a:cs typeface="Lora"/>
                <a:sym typeface="Lora"/>
              </a:defRPr>
            </a:lvl8pPr>
            <a:lvl9pPr marL="4114800" lvl="8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■"/>
              <a:defRPr sz="2000"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sz="1200">
                <a:solidFill>
                  <a:srgbClr val="CC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buNone/>
              <a:defRPr sz="1200">
                <a:solidFill>
                  <a:srgbClr val="CC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buNone/>
              <a:defRPr sz="1200">
                <a:solidFill>
                  <a:srgbClr val="CC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buNone/>
              <a:defRPr sz="1200">
                <a:solidFill>
                  <a:srgbClr val="CC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buNone/>
              <a:defRPr sz="1200">
                <a:solidFill>
                  <a:srgbClr val="CC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buNone/>
              <a:defRPr sz="1200">
                <a:solidFill>
                  <a:srgbClr val="CC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buNone/>
              <a:defRPr sz="1200">
                <a:solidFill>
                  <a:srgbClr val="CC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buNone/>
              <a:defRPr sz="1200">
                <a:solidFill>
                  <a:srgbClr val="CC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buNone/>
              <a:defRPr sz="1200">
                <a:solidFill>
                  <a:srgbClr val="CC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slidescarnival.com/copyright-and-legal-information" TargetMode="External"/><Relationship Id="rId4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flickr.com/photos/bene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playfair-display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fontsquirrel.com/fonts/lora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>
            <a:spLocks noGrp="1"/>
          </p:cNvSpPr>
          <p:nvPr>
            <p:ph type="ctrTitle"/>
          </p:nvPr>
        </p:nvSpPr>
        <p:spPr>
          <a:xfrm>
            <a:off x="1598400" y="1763225"/>
            <a:ext cx="59472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  <p:grpSp>
        <p:nvGrpSpPr>
          <p:cNvPr id="62" name="Google Shape;62;p13"/>
          <p:cNvGrpSpPr/>
          <p:nvPr/>
        </p:nvGrpSpPr>
        <p:grpSpPr>
          <a:xfrm>
            <a:off x="4411033" y="332492"/>
            <a:ext cx="321429" cy="523991"/>
            <a:chOff x="6730350" y="2315900"/>
            <a:chExt cx="257700" cy="420100"/>
          </a:xfrm>
        </p:grpSpPr>
        <p:sp>
          <p:nvSpPr>
            <p:cNvPr id="63" name="Google Shape;63;p13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1031425" y="750150"/>
            <a:ext cx="7081200" cy="53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body" idx="2"/>
          </p:nvPr>
        </p:nvSpPr>
        <p:spPr>
          <a:xfrm>
            <a:off x="1194425" y="1425750"/>
            <a:ext cx="3082200" cy="22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CC0000"/>
                </a:solidFill>
              </a:rPr>
              <a:t>EDIT IN GOOGLE SLIDES</a:t>
            </a:r>
            <a:endParaRPr sz="1200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"Use as Google Slides Theme".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have to be signed in to your Google account.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2"/>
          </p:nvPr>
        </p:nvSpPr>
        <p:spPr>
          <a:xfrm>
            <a:off x="4867211" y="1425750"/>
            <a:ext cx="3082200" cy="22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CC0000"/>
                </a:solidFill>
              </a:rPr>
              <a:t>EDIT IN POWERPOINT®</a:t>
            </a:r>
            <a:endParaRPr sz="1200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Click on the button under the presentation preview that says "Download as PowerPoint template". You will get a .pptx file that you can edit in PowerPoint.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hlinkClick r:id="rId3" action="ppaction://hlinksldjump"/>
              </a:rPr>
              <a:t>Presentation design slide</a:t>
            </a:r>
            <a:r>
              <a:rPr lang="en" sz="1200"/>
              <a:t>)</a:t>
            </a:r>
            <a:endParaRPr sz="1200"/>
          </a:p>
        </p:txBody>
      </p:sp>
      <p:sp>
        <p:nvSpPr>
          <p:cNvPr id="75" name="Google Shape;75;p14"/>
          <p:cNvSpPr txBox="1">
            <a:spLocks noGrp="1"/>
          </p:cNvSpPr>
          <p:nvPr>
            <p:ph type="body" idx="2"/>
          </p:nvPr>
        </p:nvSpPr>
        <p:spPr>
          <a:xfrm>
            <a:off x="1194425" y="4058325"/>
            <a:ext cx="6755100" cy="8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000" b="1" i="1">
                <a:solidFill>
                  <a:srgbClr val="666666"/>
                </a:solidFill>
              </a:rPr>
              <a:t>More info on how to use this template at </a:t>
            </a:r>
            <a:r>
              <a:rPr lang="en" sz="1000" b="1" i="1" u="sng">
                <a:solidFill>
                  <a:srgbClr val="666666"/>
                </a:solidFill>
                <a:hlinkClick r:id="rId4"/>
              </a:rPr>
              <a:t>www.slidescarnival.com/help-use-presentation-template</a:t>
            </a:r>
            <a:endParaRPr sz="1000" b="1" i="1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i="1">
                <a:solidFill>
                  <a:srgbClr val="666666"/>
                </a:solidFill>
              </a:rPr>
              <a:t>This template is free to use under </a:t>
            </a:r>
            <a:r>
              <a:rPr lang="en" sz="1000" i="1" u="sng">
                <a:solidFill>
                  <a:srgbClr val="666666"/>
                </a:solidFill>
                <a:hlinkClick r:id="rId5"/>
              </a:rPr>
              <a:t>Creative Commons Attribution license</a:t>
            </a:r>
            <a:r>
              <a:rPr lang="en" sz="1000" i="1">
                <a:solidFill>
                  <a:srgbClr val="666666"/>
                </a:solidFill>
              </a:rPr>
              <a:t>. You can keep the Credits slide or mention SlidesCarnival and other resources used in a slide footer.</a:t>
            </a:r>
            <a:endParaRPr sz="1000" i="1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i="1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000" i="1">
              <a:solidFill>
                <a:srgbClr val="666666"/>
              </a:solidFill>
            </a:endParaRPr>
          </a:p>
        </p:txBody>
      </p:sp>
      <p:grpSp>
        <p:nvGrpSpPr>
          <p:cNvPr id="76" name="Google Shape;76;p14"/>
          <p:cNvGrpSpPr/>
          <p:nvPr/>
        </p:nvGrpSpPr>
        <p:grpSpPr>
          <a:xfrm>
            <a:off x="4406518" y="110100"/>
            <a:ext cx="330961" cy="275331"/>
            <a:chOff x="1926350" y="995225"/>
            <a:chExt cx="428650" cy="356600"/>
          </a:xfrm>
        </p:grpSpPr>
        <p:sp>
          <p:nvSpPr>
            <p:cNvPr id="77" name="Google Shape;77;p14"/>
            <p:cNvSpPr/>
            <p:nvPr/>
          </p:nvSpPr>
          <p:spPr>
            <a:xfrm>
              <a:off x="1926350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4"/>
            <p:cNvSpPr/>
            <p:nvPr/>
          </p:nvSpPr>
          <p:spPr>
            <a:xfrm>
              <a:off x="2146775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1926350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4"/>
            <p:cNvSpPr/>
            <p:nvPr/>
          </p:nvSpPr>
          <p:spPr>
            <a:xfrm>
              <a:off x="2146775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" name="Google Shape;81;p14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>
            <a:spLocks noGrp="1"/>
          </p:cNvSpPr>
          <p:nvPr>
            <p:ph type="ctrTitle" idx="4294967295"/>
          </p:nvPr>
        </p:nvSpPr>
        <p:spPr>
          <a:xfrm>
            <a:off x="1275150" y="2140418"/>
            <a:ext cx="6593700" cy="54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Hello!</a:t>
            </a:r>
            <a:endParaRPr sz="2400"/>
          </a:p>
        </p:txBody>
      </p:sp>
      <p:sp>
        <p:nvSpPr>
          <p:cNvPr id="87" name="Google Shape;87;p15"/>
          <p:cNvSpPr txBox="1">
            <a:spLocks noGrp="1"/>
          </p:cNvSpPr>
          <p:nvPr>
            <p:ph type="subTitle" idx="4294967295"/>
          </p:nvPr>
        </p:nvSpPr>
        <p:spPr>
          <a:xfrm>
            <a:off x="847275" y="2710175"/>
            <a:ext cx="7449300" cy="14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I am Jayden Smith</a:t>
            </a:r>
            <a:endParaRPr sz="1800">
              <a:solidFill>
                <a:srgbClr val="CC000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666666"/>
                </a:solidFill>
              </a:rPr>
              <a:t>I am here because I love to give presentations. </a:t>
            </a:r>
            <a:endParaRPr sz="1400">
              <a:solidFill>
                <a:srgbClr val="666666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666666"/>
                </a:solidFill>
              </a:rPr>
              <a:t>You can find me at @username</a:t>
            </a:r>
            <a:endParaRPr sz="1400" b="1">
              <a:solidFill>
                <a:srgbClr val="666666"/>
              </a:solidFill>
            </a:endParaRPr>
          </a:p>
        </p:txBody>
      </p:sp>
      <p:pic>
        <p:nvPicPr>
          <p:cNvPr id="88" name="Google Shape;88;p15" descr="4.jpg"/>
          <p:cNvPicPr preferRelativeResize="0"/>
          <p:nvPr/>
        </p:nvPicPr>
        <p:blipFill rotWithShape="1">
          <a:blip r:embed="rId3">
            <a:alphaModFix/>
          </a:blip>
          <a:srcRect t="9" b="9"/>
          <a:stretch/>
        </p:blipFill>
        <p:spPr>
          <a:xfrm>
            <a:off x="3578200" y="-252325"/>
            <a:ext cx="1987800" cy="1987500"/>
          </a:xfrm>
          <a:prstGeom prst="diamond">
            <a:avLst/>
          </a:prstGeom>
          <a:noFill/>
          <a:ln w="76200" cap="flat" cmpd="thinThick">
            <a:solidFill>
              <a:srgbClr val="CC0000"/>
            </a:solidFill>
            <a:prstDash val="solid"/>
            <a:miter lim="8000"/>
            <a:headEnd type="none" w="sm" len="sm"/>
            <a:tailEnd type="none" w="sm" len="sm"/>
          </a:ln>
        </p:spPr>
      </p:pic>
      <p:sp>
        <p:nvSpPr>
          <p:cNvPr id="89" name="Google Shape;89;p15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>
            <a:spLocks noGrp="1"/>
          </p:cNvSpPr>
          <p:nvPr>
            <p:ph type="ctrTitle"/>
          </p:nvPr>
        </p:nvSpPr>
        <p:spPr>
          <a:xfrm>
            <a:off x="2129175" y="1659550"/>
            <a:ext cx="48858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headline</a:t>
            </a:r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1"/>
          </p:nvPr>
        </p:nvSpPr>
        <p:spPr>
          <a:xfrm>
            <a:off x="2129175" y="2992450"/>
            <a:ext cx="48858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96" name="Google Shape;96;p16"/>
          <p:cNvSpPr txBox="1"/>
          <p:nvPr/>
        </p:nvSpPr>
        <p:spPr>
          <a:xfrm>
            <a:off x="3384650" y="5775"/>
            <a:ext cx="2395200" cy="9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CC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</a:t>
            </a:r>
            <a:endParaRPr sz="6000">
              <a:solidFill>
                <a:srgbClr val="CC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7" name="Google Shape;97;p16"/>
          <p:cNvSpPr txBox="1">
            <a:spLocks noGrp="1"/>
          </p:cNvSpPr>
          <p:nvPr>
            <p:ph type="sldNum" idx="4294967295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>
            <a:spLocks noGrp="1"/>
          </p:cNvSpPr>
          <p:nvPr>
            <p:ph type="body" idx="1"/>
          </p:nvPr>
        </p:nvSpPr>
        <p:spPr>
          <a:xfrm>
            <a:off x="2454925" y="1045950"/>
            <a:ext cx="4234200" cy="31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103" name="Google Shape;103;p17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1031425" y="750150"/>
            <a:ext cx="7081200" cy="53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body" idx="1"/>
          </p:nvPr>
        </p:nvSpPr>
        <p:spPr>
          <a:xfrm>
            <a:off x="1031425" y="1351100"/>
            <a:ext cx="7081200" cy="346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◈"/>
            </a:pPr>
            <a:r>
              <a:rPr lang="en"/>
              <a:t>Here you have a list of items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◈"/>
            </a:pPr>
            <a:r>
              <a:rPr lang="en"/>
              <a:t>And some text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◈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</a:t>
            </a:r>
            <a:r>
              <a:rPr lang="en">
                <a:solidFill>
                  <a:srgbClr val="CC0000"/>
                </a:solidFill>
              </a:rPr>
              <a:t>won’t do both</a:t>
            </a:r>
            <a:r>
              <a:rPr lang="en"/>
              <a:t>. </a:t>
            </a:r>
            <a:endParaRPr/>
          </a:p>
        </p:txBody>
      </p:sp>
      <p:grpSp>
        <p:nvGrpSpPr>
          <p:cNvPr id="110" name="Google Shape;110;p18"/>
          <p:cNvGrpSpPr/>
          <p:nvPr/>
        </p:nvGrpSpPr>
        <p:grpSpPr>
          <a:xfrm>
            <a:off x="4416909" y="87780"/>
            <a:ext cx="310230" cy="366786"/>
            <a:chOff x="4636075" y="261925"/>
            <a:chExt cx="401800" cy="475050"/>
          </a:xfrm>
        </p:grpSpPr>
        <p:sp>
          <p:nvSpPr>
            <p:cNvPr id="111" name="Google Shape;111;p18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0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8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0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8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8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" name="Google Shape;115;p18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ctrTitle" idx="4294967295"/>
          </p:nvPr>
        </p:nvSpPr>
        <p:spPr>
          <a:xfrm>
            <a:off x="685800" y="25739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Big concept</a:t>
            </a:r>
            <a:endParaRPr sz="6000"/>
          </a:p>
        </p:txBody>
      </p:sp>
      <p:sp>
        <p:nvSpPr>
          <p:cNvPr id="121" name="Google Shape;121;p19"/>
          <p:cNvSpPr txBox="1">
            <a:spLocks noGrp="1"/>
          </p:cNvSpPr>
          <p:nvPr>
            <p:ph type="subTitle" idx="4294967295"/>
          </p:nvPr>
        </p:nvSpPr>
        <p:spPr>
          <a:xfrm>
            <a:off x="2473075" y="3563950"/>
            <a:ext cx="41979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434343"/>
                </a:solidFill>
              </a:rPr>
              <a:t>Bring the attention of your audience over a key concept using icons or illustrations</a:t>
            </a:r>
            <a:endParaRPr sz="1400">
              <a:solidFill>
                <a:srgbClr val="434343"/>
              </a:solidFill>
            </a:endParaRPr>
          </a:p>
        </p:txBody>
      </p:sp>
      <p:sp>
        <p:nvSpPr>
          <p:cNvPr id="122" name="Google Shape;122;p19"/>
          <p:cNvSpPr/>
          <p:nvPr/>
        </p:nvSpPr>
        <p:spPr>
          <a:xfrm>
            <a:off x="4748202" y="2264022"/>
            <a:ext cx="195774" cy="186932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3" name="Google Shape;123;p19"/>
          <p:cNvGrpSpPr/>
          <p:nvPr/>
        </p:nvGrpSpPr>
        <p:grpSpPr>
          <a:xfrm>
            <a:off x="4505213" y="1214267"/>
            <a:ext cx="838737" cy="838952"/>
            <a:chOff x="6654650" y="3665275"/>
            <a:chExt cx="409100" cy="409125"/>
          </a:xfrm>
        </p:grpSpPr>
        <p:sp>
          <p:nvSpPr>
            <p:cNvPr id="124" name="Google Shape;124;p19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9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" name="Google Shape;126;p19"/>
          <p:cNvGrpSpPr/>
          <p:nvPr/>
        </p:nvGrpSpPr>
        <p:grpSpPr>
          <a:xfrm rot="1056959">
            <a:off x="3696844" y="1873841"/>
            <a:ext cx="554133" cy="554193"/>
            <a:chOff x="570875" y="4322250"/>
            <a:chExt cx="443300" cy="443325"/>
          </a:xfrm>
        </p:grpSpPr>
        <p:sp>
          <p:nvSpPr>
            <p:cNvPr id="127" name="Google Shape;127;p19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CC0000"/>
                </a:solidFill>
              </a:endParaRPr>
            </a:p>
          </p:txBody>
        </p:sp>
        <p:sp>
          <p:nvSpPr>
            <p:cNvPr id="128" name="Google Shape;128;p19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CC0000"/>
                </a:solidFill>
              </a:endParaRPr>
            </a:p>
          </p:txBody>
        </p:sp>
        <p:sp>
          <p:nvSpPr>
            <p:cNvPr id="129" name="Google Shape;129;p19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CC0000"/>
                </a:solidFill>
              </a:endParaRPr>
            </a:p>
          </p:txBody>
        </p:sp>
        <p:sp>
          <p:nvSpPr>
            <p:cNvPr id="130" name="Google Shape;130;p19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CC0000"/>
                </a:solidFill>
              </a:endParaRPr>
            </a:p>
          </p:txBody>
        </p:sp>
      </p:grpSp>
      <p:sp>
        <p:nvSpPr>
          <p:cNvPr id="131" name="Google Shape;131;p19"/>
          <p:cNvSpPr/>
          <p:nvPr/>
        </p:nvSpPr>
        <p:spPr>
          <a:xfrm rot="2466699">
            <a:off x="3759072" y="1376879"/>
            <a:ext cx="272004" cy="259719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9"/>
          <p:cNvSpPr/>
          <p:nvPr/>
        </p:nvSpPr>
        <p:spPr>
          <a:xfrm rot="-1609366">
            <a:off x="4156871" y="1540297"/>
            <a:ext cx="195747" cy="186906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9"/>
          <p:cNvSpPr/>
          <p:nvPr/>
        </p:nvSpPr>
        <p:spPr>
          <a:xfrm rot="2926172">
            <a:off x="5343754" y="1688366"/>
            <a:ext cx="146594" cy="139973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9"/>
          <p:cNvSpPr/>
          <p:nvPr/>
        </p:nvSpPr>
        <p:spPr>
          <a:xfrm rot="-1609329">
            <a:off x="4594798" y="1065150"/>
            <a:ext cx="132067" cy="126102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9"/>
          <p:cNvSpPr/>
          <p:nvPr/>
        </p:nvSpPr>
        <p:spPr>
          <a:xfrm>
            <a:off x="4474114" y="169597"/>
            <a:ext cx="195774" cy="186932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9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 txBox="1">
            <a:spLocks noGrp="1"/>
          </p:cNvSpPr>
          <p:nvPr>
            <p:ph type="body" idx="1"/>
          </p:nvPr>
        </p:nvSpPr>
        <p:spPr>
          <a:xfrm>
            <a:off x="784100" y="1453625"/>
            <a:ext cx="3677100" cy="34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CC0000"/>
                </a:solidFill>
              </a:rPr>
              <a:t>White</a:t>
            </a:r>
            <a:endParaRPr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42" name="Google Shape;142;p20"/>
          <p:cNvSpPr txBox="1">
            <a:spLocks noGrp="1"/>
          </p:cNvSpPr>
          <p:nvPr>
            <p:ph type="title"/>
          </p:nvPr>
        </p:nvSpPr>
        <p:spPr>
          <a:xfrm>
            <a:off x="1031425" y="750150"/>
            <a:ext cx="7081200" cy="53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43" name="Google Shape;143;p20"/>
          <p:cNvSpPr txBox="1">
            <a:spLocks noGrp="1"/>
          </p:cNvSpPr>
          <p:nvPr>
            <p:ph type="body" idx="2"/>
          </p:nvPr>
        </p:nvSpPr>
        <p:spPr>
          <a:xfrm>
            <a:off x="4682718" y="1453625"/>
            <a:ext cx="3677100" cy="34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CC0000"/>
                </a:solidFill>
              </a:rPr>
              <a:t>Black</a:t>
            </a:r>
            <a:endParaRPr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grpSp>
        <p:nvGrpSpPr>
          <p:cNvPr id="144" name="Google Shape;144;p20"/>
          <p:cNvGrpSpPr/>
          <p:nvPr/>
        </p:nvGrpSpPr>
        <p:grpSpPr>
          <a:xfrm>
            <a:off x="4416909" y="87780"/>
            <a:ext cx="310230" cy="366786"/>
            <a:chOff x="4636075" y="261925"/>
            <a:chExt cx="401800" cy="475050"/>
          </a:xfrm>
        </p:grpSpPr>
        <p:sp>
          <p:nvSpPr>
            <p:cNvPr id="145" name="Google Shape;145;p20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0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0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0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0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0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9" name="Google Shape;149;p20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1"/>
          <p:cNvSpPr txBox="1">
            <a:spLocks noGrp="1"/>
          </p:cNvSpPr>
          <p:nvPr>
            <p:ph type="title"/>
          </p:nvPr>
        </p:nvSpPr>
        <p:spPr>
          <a:xfrm>
            <a:off x="1031425" y="750150"/>
            <a:ext cx="7081200" cy="53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55" name="Google Shape;155;p21"/>
          <p:cNvSpPr txBox="1">
            <a:spLocks noGrp="1"/>
          </p:cNvSpPr>
          <p:nvPr>
            <p:ph type="body" idx="1"/>
          </p:nvPr>
        </p:nvSpPr>
        <p:spPr>
          <a:xfrm>
            <a:off x="539000" y="1471725"/>
            <a:ext cx="2579100" cy="34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CC0000"/>
                </a:solidFill>
              </a:rPr>
              <a:t>Yellow</a:t>
            </a:r>
            <a:endParaRPr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56" name="Google Shape;156;p21"/>
          <p:cNvSpPr txBox="1">
            <a:spLocks noGrp="1"/>
          </p:cNvSpPr>
          <p:nvPr>
            <p:ph type="body" idx="2"/>
          </p:nvPr>
        </p:nvSpPr>
        <p:spPr>
          <a:xfrm>
            <a:off x="3250326" y="1471725"/>
            <a:ext cx="2579100" cy="34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CC0000"/>
                </a:solidFill>
              </a:rPr>
              <a:t>Blue</a:t>
            </a:r>
            <a:endParaRPr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57" name="Google Shape;157;p21"/>
          <p:cNvSpPr txBox="1">
            <a:spLocks noGrp="1"/>
          </p:cNvSpPr>
          <p:nvPr>
            <p:ph type="body" idx="3"/>
          </p:nvPr>
        </p:nvSpPr>
        <p:spPr>
          <a:xfrm>
            <a:off x="5961653" y="1471725"/>
            <a:ext cx="2579100" cy="34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CC0000"/>
                </a:solidFill>
              </a:rPr>
              <a:t>Red</a:t>
            </a:r>
            <a:endParaRPr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8" name="Google Shape;158;p21"/>
          <p:cNvGrpSpPr/>
          <p:nvPr/>
        </p:nvGrpSpPr>
        <p:grpSpPr>
          <a:xfrm>
            <a:off x="4416909" y="87780"/>
            <a:ext cx="310230" cy="366786"/>
            <a:chOff x="4636075" y="261925"/>
            <a:chExt cx="401800" cy="475050"/>
          </a:xfrm>
        </p:grpSpPr>
        <p:sp>
          <p:nvSpPr>
            <p:cNvPr id="159" name="Google Shape;159;p21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0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1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0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1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1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3" name="Google Shape;163;p21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2"/>
          <p:cNvSpPr txBox="1">
            <a:spLocks noGrp="1"/>
          </p:cNvSpPr>
          <p:nvPr>
            <p:ph type="title"/>
          </p:nvPr>
        </p:nvSpPr>
        <p:spPr>
          <a:xfrm>
            <a:off x="1031425" y="750150"/>
            <a:ext cx="7081200" cy="53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169" name="Google Shape;169;p22"/>
          <p:cNvSpPr txBox="1">
            <a:spLocks noGrp="1"/>
          </p:cNvSpPr>
          <p:nvPr>
            <p:ph type="body" idx="1"/>
          </p:nvPr>
        </p:nvSpPr>
        <p:spPr>
          <a:xfrm>
            <a:off x="1489500" y="1123950"/>
            <a:ext cx="6165000" cy="7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A complex idea can be conveyed with just a single still image, namely making it possible to absorb large amounts of data quickly.</a:t>
            </a:r>
            <a:endParaRPr sz="1200"/>
          </a:p>
        </p:txBody>
      </p:sp>
      <p:grpSp>
        <p:nvGrpSpPr>
          <p:cNvPr id="170" name="Google Shape;170;p22"/>
          <p:cNvGrpSpPr/>
          <p:nvPr/>
        </p:nvGrpSpPr>
        <p:grpSpPr>
          <a:xfrm>
            <a:off x="2219298" y="1831503"/>
            <a:ext cx="4622476" cy="4010764"/>
            <a:chOff x="1977529" y="1938150"/>
            <a:chExt cx="5022247" cy="4369500"/>
          </a:xfrm>
        </p:grpSpPr>
        <p:pic>
          <p:nvPicPr>
            <p:cNvPr id="171" name="Google Shape;171;p22" descr="2.jp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624475" y="2932350"/>
              <a:ext cx="3375300" cy="3375300"/>
            </a:xfrm>
            <a:prstGeom prst="diamond">
              <a:avLst/>
            </a:prstGeom>
            <a:noFill/>
            <a:ln>
              <a:noFill/>
            </a:ln>
          </p:spPr>
        </p:pic>
        <p:pic>
          <p:nvPicPr>
            <p:cNvPr id="172" name="Google Shape;172;p22" descr="3.jp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977529" y="2415324"/>
              <a:ext cx="2470800" cy="2470800"/>
            </a:xfrm>
            <a:prstGeom prst="diamond">
              <a:avLst/>
            </a:prstGeom>
            <a:noFill/>
            <a:ln>
              <a:noFill/>
            </a:ln>
          </p:spPr>
        </p:pic>
        <p:pic>
          <p:nvPicPr>
            <p:cNvPr id="173" name="Google Shape;173;p22" descr="1.jp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721004" y="1938150"/>
              <a:ext cx="1630800" cy="1630800"/>
            </a:xfrm>
            <a:prstGeom prst="diamond">
              <a:avLst/>
            </a:prstGeom>
            <a:noFill/>
            <a:ln>
              <a:noFill/>
            </a:ln>
          </p:spPr>
        </p:pic>
      </p:grpSp>
      <p:grpSp>
        <p:nvGrpSpPr>
          <p:cNvPr id="174" name="Google Shape;174;p22"/>
          <p:cNvGrpSpPr/>
          <p:nvPr/>
        </p:nvGrpSpPr>
        <p:grpSpPr>
          <a:xfrm>
            <a:off x="4400389" y="110980"/>
            <a:ext cx="343218" cy="285716"/>
            <a:chOff x="1244325" y="314425"/>
            <a:chExt cx="444525" cy="370050"/>
          </a:xfrm>
        </p:grpSpPr>
        <p:sp>
          <p:nvSpPr>
            <p:cNvPr id="175" name="Google Shape;175;p22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2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7" name="Google Shape;177;p22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3"/>
          <p:cNvSpPr/>
          <p:nvPr/>
        </p:nvSpPr>
        <p:spPr>
          <a:xfrm>
            <a:off x="2743800" y="743550"/>
            <a:ext cx="3656400" cy="3656400"/>
          </a:xfrm>
          <a:prstGeom prst="diamond">
            <a:avLst/>
          </a:prstGeom>
          <a:noFill/>
          <a:ln w="76200" cap="flat" cmpd="thinThick">
            <a:solidFill>
              <a:srgbClr val="CC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i="1">
                <a:solidFill>
                  <a:srgbClr val="FFFFFF"/>
                </a:solidFill>
                <a:highlight>
                  <a:srgbClr val="111111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Want big impact?</a:t>
            </a:r>
            <a:endParaRPr sz="1600" i="1">
              <a:solidFill>
                <a:srgbClr val="FFFFFF"/>
              </a:solidFill>
              <a:highlight>
                <a:srgbClr val="111111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i="1">
                <a:solidFill>
                  <a:srgbClr val="FFFFFF"/>
                </a:solidFill>
                <a:highlight>
                  <a:srgbClr val="111111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Use big image.</a:t>
            </a:r>
            <a:endParaRPr sz="1600">
              <a:solidFill>
                <a:srgbClr val="FFFFFF"/>
              </a:solidFill>
              <a:highlight>
                <a:srgbClr val="111111"/>
              </a:highlight>
            </a:endParaRPr>
          </a:p>
        </p:txBody>
      </p:sp>
      <p:sp>
        <p:nvSpPr>
          <p:cNvPr id="183" name="Google Shape;183;p23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4"/>
          <p:cNvSpPr/>
          <p:nvPr/>
        </p:nvSpPr>
        <p:spPr>
          <a:xfrm>
            <a:off x="1694600" y="1732325"/>
            <a:ext cx="2133000" cy="2133000"/>
          </a:xfrm>
          <a:prstGeom prst="ellipse">
            <a:avLst/>
          </a:prstGeom>
          <a:noFill/>
          <a:ln w="3810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White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89" name="Google Shape;189;p24"/>
          <p:cNvSpPr/>
          <p:nvPr/>
        </p:nvSpPr>
        <p:spPr>
          <a:xfrm>
            <a:off x="5338850" y="1732325"/>
            <a:ext cx="2133000" cy="2133000"/>
          </a:xfrm>
          <a:prstGeom prst="ellipse">
            <a:avLst/>
          </a:prstGeom>
          <a:noFill/>
          <a:ln w="3810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Black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90" name="Google Shape;190;p24"/>
          <p:cNvSpPr txBox="1">
            <a:spLocks noGrp="1"/>
          </p:cNvSpPr>
          <p:nvPr>
            <p:ph type="title"/>
          </p:nvPr>
        </p:nvSpPr>
        <p:spPr>
          <a:xfrm>
            <a:off x="1031425" y="750150"/>
            <a:ext cx="7081200" cy="53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191" name="Google Shape;191;p24"/>
          <p:cNvSpPr/>
          <p:nvPr/>
        </p:nvSpPr>
        <p:spPr>
          <a:xfrm>
            <a:off x="3516725" y="1732325"/>
            <a:ext cx="2133000" cy="2133000"/>
          </a:xfrm>
          <a:prstGeom prst="ellipse">
            <a:avLst/>
          </a:prstGeom>
          <a:noFill/>
          <a:ln w="76200" cap="flat" cmpd="thinThick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CC0000"/>
                </a:solidFill>
                <a:latin typeface="Lora"/>
                <a:ea typeface="Lora"/>
                <a:cs typeface="Lora"/>
                <a:sym typeface="Lora"/>
              </a:rPr>
              <a:t>Gray</a:t>
            </a:r>
            <a:endParaRPr b="1">
              <a:solidFill>
                <a:srgbClr val="CC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grpSp>
        <p:nvGrpSpPr>
          <p:cNvPr id="192" name="Google Shape;192;p24"/>
          <p:cNvGrpSpPr/>
          <p:nvPr/>
        </p:nvGrpSpPr>
        <p:grpSpPr>
          <a:xfrm>
            <a:off x="4433307" y="96244"/>
            <a:ext cx="299845" cy="313048"/>
            <a:chOff x="3294650" y="3652450"/>
            <a:chExt cx="388350" cy="405450"/>
          </a:xfrm>
        </p:grpSpPr>
        <p:sp>
          <p:nvSpPr>
            <p:cNvPr id="193" name="Google Shape;193;p24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0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4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0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4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0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6" name="Google Shape;196;p24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5"/>
          <p:cNvSpPr txBox="1">
            <a:spLocks noGrp="1"/>
          </p:cNvSpPr>
          <p:nvPr>
            <p:ph type="title"/>
          </p:nvPr>
        </p:nvSpPr>
        <p:spPr>
          <a:xfrm>
            <a:off x="1031425" y="750150"/>
            <a:ext cx="7081200" cy="53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202" name="Google Shape;202;p25"/>
          <p:cNvGraphicFramePr/>
          <p:nvPr/>
        </p:nvGraphicFramePr>
        <p:xfrm>
          <a:off x="2241300" y="1564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{8F9B0E19-B371-4FF3-99AF-589DD4051A82}</a:tableStyleId>
              </a:tblPr>
              <a:tblGrid>
                <a:gridCol w="1165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5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5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5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6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C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66666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A</a:t>
                      </a:r>
                      <a:endParaRPr sz="1100">
                        <a:solidFill>
                          <a:srgbClr val="666666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C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66666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B</a:t>
                      </a:r>
                      <a:endParaRPr sz="1100">
                        <a:solidFill>
                          <a:srgbClr val="666666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C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66666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C</a:t>
                      </a:r>
                      <a:endParaRPr sz="1100">
                        <a:solidFill>
                          <a:srgbClr val="666666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C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69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i="1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Yellow</a:t>
                      </a:r>
                      <a:endParaRPr sz="1100" i="1"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Lora"/>
                          <a:ea typeface="Lora"/>
                          <a:cs typeface="Lora"/>
                          <a:sym typeface="Lora"/>
                        </a:rPr>
                        <a:t>10</a:t>
                      </a:r>
                      <a:endParaRPr b="1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Lora"/>
                          <a:ea typeface="Lora"/>
                          <a:cs typeface="Lora"/>
                          <a:sym typeface="Lora"/>
                        </a:rPr>
                        <a:t>20</a:t>
                      </a:r>
                      <a:endParaRPr b="1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Lora"/>
                          <a:ea typeface="Lora"/>
                          <a:cs typeface="Lora"/>
                          <a:sym typeface="Lora"/>
                        </a:rPr>
                        <a:t>7</a:t>
                      </a:r>
                      <a:endParaRPr b="1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69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i="1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Blue</a:t>
                      </a:r>
                      <a:endParaRPr sz="1100" i="1"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Lora"/>
                          <a:ea typeface="Lora"/>
                          <a:cs typeface="Lora"/>
                          <a:sym typeface="Lora"/>
                        </a:rPr>
                        <a:t>30</a:t>
                      </a:r>
                      <a:endParaRPr b="1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Lora"/>
                          <a:ea typeface="Lora"/>
                          <a:cs typeface="Lora"/>
                          <a:sym typeface="Lora"/>
                        </a:rPr>
                        <a:t>15</a:t>
                      </a:r>
                      <a:endParaRPr b="1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Lora"/>
                          <a:ea typeface="Lora"/>
                          <a:cs typeface="Lora"/>
                          <a:sym typeface="Lora"/>
                        </a:rPr>
                        <a:t>10</a:t>
                      </a:r>
                      <a:endParaRPr b="1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69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i="1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Orange</a:t>
                      </a:r>
                      <a:endParaRPr sz="1100" i="1"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C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Lora"/>
                          <a:ea typeface="Lora"/>
                          <a:cs typeface="Lora"/>
                          <a:sym typeface="Lora"/>
                        </a:rPr>
                        <a:t>5</a:t>
                      </a:r>
                      <a:endParaRPr b="1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C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Lora"/>
                          <a:ea typeface="Lora"/>
                          <a:cs typeface="Lora"/>
                          <a:sym typeface="Lora"/>
                        </a:rPr>
                        <a:t>24</a:t>
                      </a:r>
                      <a:endParaRPr b="1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C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Lora"/>
                          <a:ea typeface="Lora"/>
                          <a:cs typeface="Lora"/>
                          <a:sym typeface="Lora"/>
                        </a:rPr>
                        <a:t>16</a:t>
                      </a:r>
                      <a:endParaRPr b="1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C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03" name="Google Shape;203;p25"/>
          <p:cNvGrpSpPr/>
          <p:nvPr/>
        </p:nvGrpSpPr>
        <p:grpSpPr>
          <a:xfrm>
            <a:off x="4473656" y="78738"/>
            <a:ext cx="337562" cy="337562"/>
            <a:chOff x="1922075" y="1629000"/>
            <a:chExt cx="437200" cy="437200"/>
          </a:xfrm>
        </p:grpSpPr>
        <p:sp>
          <p:nvSpPr>
            <p:cNvPr id="204" name="Google Shape;204;p25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5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6" name="Google Shape;206;p25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6"/>
          <p:cNvSpPr/>
          <p:nvPr/>
        </p:nvSpPr>
        <p:spPr>
          <a:xfrm>
            <a:off x="771450" y="1293474"/>
            <a:ext cx="7658100" cy="3648150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6"/>
          <p:cNvSpPr txBox="1">
            <a:spLocks noGrp="1"/>
          </p:cNvSpPr>
          <p:nvPr>
            <p:ph type="title"/>
          </p:nvPr>
        </p:nvSpPr>
        <p:spPr>
          <a:xfrm>
            <a:off x="1031425" y="750150"/>
            <a:ext cx="7081200" cy="53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213" name="Google Shape;213;p26"/>
          <p:cNvSpPr/>
          <p:nvPr/>
        </p:nvSpPr>
        <p:spPr>
          <a:xfrm>
            <a:off x="2197950" y="2092825"/>
            <a:ext cx="648600" cy="2025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CC0000"/>
          </a:solidFill>
          <a:ln w="2857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our office</a:t>
            </a:r>
            <a:endParaRPr sz="800"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14" name="Google Shape;214;p26"/>
          <p:cNvSpPr/>
          <p:nvPr/>
        </p:nvSpPr>
        <p:spPr>
          <a:xfrm>
            <a:off x="4456031" y="111719"/>
            <a:ext cx="231977" cy="307373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6"/>
          <p:cNvSpPr/>
          <p:nvPr/>
        </p:nvSpPr>
        <p:spPr>
          <a:xfrm>
            <a:off x="1411700" y="2493650"/>
            <a:ext cx="75300" cy="75300"/>
          </a:xfrm>
          <a:prstGeom prst="diamond">
            <a:avLst/>
          </a:prstGeom>
          <a:noFill/>
          <a:ln w="76200" cap="flat" cmpd="thinThick">
            <a:solidFill>
              <a:srgbClr val="CC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26"/>
          <p:cNvSpPr/>
          <p:nvPr/>
        </p:nvSpPr>
        <p:spPr>
          <a:xfrm>
            <a:off x="3097300" y="3756925"/>
            <a:ext cx="75300" cy="75300"/>
          </a:xfrm>
          <a:prstGeom prst="diamond">
            <a:avLst/>
          </a:prstGeom>
          <a:noFill/>
          <a:ln w="76200" cap="flat" cmpd="thinThick">
            <a:solidFill>
              <a:srgbClr val="CC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6"/>
          <p:cNvSpPr/>
          <p:nvPr/>
        </p:nvSpPr>
        <p:spPr>
          <a:xfrm>
            <a:off x="3961350" y="2295325"/>
            <a:ext cx="75300" cy="75300"/>
          </a:xfrm>
          <a:prstGeom prst="diamond">
            <a:avLst/>
          </a:prstGeom>
          <a:noFill/>
          <a:ln w="76200" cap="flat" cmpd="thinThick">
            <a:solidFill>
              <a:srgbClr val="CC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6"/>
          <p:cNvSpPr/>
          <p:nvPr/>
        </p:nvSpPr>
        <p:spPr>
          <a:xfrm>
            <a:off x="4612700" y="4304725"/>
            <a:ext cx="75300" cy="75300"/>
          </a:xfrm>
          <a:prstGeom prst="diamond">
            <a:avLst/>
          </a:prstGeom>
          <a:noFill/>
          <a:ln w="76200" cap="flat" cmpd="thinThick">
            <a:solidFill>
              <a:srgbClr val="CC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6"/>
          <p:cNvSpPr/>
          <p:nvPr/>
        </p:nvSpPr>
        <p:spPr>
          <a:xfrm>
            <a:off x="6603600" y="2790825"/>
            <a:ext cx="75300" cy="75300"/>
          </a:xfrm>
          <a:prstGeom prst="diamond">
            <a:avLst/>
          </a:prstGeom>
          <a:noFill/>
          <a:ln w="76200" cap="flat" cmpd="thinThick">
            <a:solidFill>
              <a:srgbClr val="CC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6"/>
          <p:cNvSpPr/>
          <p:nvPr/>
        </p:nvSpPr>
        <p:spPr>
          <a:xfrm>
            <a:off x="7409775" y="4380025"/>
            <a:ext cx="75300" cy="75300"/>
          </a:xfrm>
          <a:prstGeom prst="diamond">
            <a:avLst/>
          </a:prstGeom>
          <a:noFill/>
          <a:ln w="76200" cap="flat" cmpd="thinThick">
            <a:solidFill>
              <a:srgbClr val="CC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6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7"/>
          <p:cNvSpPr txBox="1">
            <a:spLocks noGrp="1"/>
          </p:cNvSpPr>
          <p:nvPr>
            <p:ph type="ctrTitle" idx="4294967295"/>
          </p:nvPr>
        </p:nvSpPr>
        <p:spPr>
          <a:xfrm>
            <a:off x="685800" y="13547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CC0000"/>
                </a:solidFill>
              </a:rPr>
              <a:t>89,526,124</a:t>
            </a:r>
            <a:endParaRPr sz="9600">
              <a:solidFill>
                <a:srgbClr val="CC0000"/>
              </a:solidFill>
            </a:endParaRPr>
          </a:p>
        </p:txBody>
      </p:sp>
      <p:sp>
        <p:nvSpPr>
          <p:cNvPr id="227" name="Google Shape;227;p27"/>
          <p:cNvSpPr txBox="1">
            <a:spLocks noGrp="1"/>
          </p:cNvSpPr>
          <p:nvPr>
            <p:ph type="subTitle" idx="4294967295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Whoa! That’s a big number, aren’t you proud?</a:t>
            </a:r>
            <a:endParaRPr sz="1800"/>
          </a:p>
        </p:txBody>
      </p:sp>
      <p:grpSp>
        <p:nvGrpSpPr>
          <p:cNvPr id="228" name="Google Shape;228;p27"/>
          <p:cNvGrpSpPr/>
          <p:nvPr/>
        </p:nvGrpSpPr>
        <p:grpSpPr>
          <a:xfrm>
            <a:off x="4397111" y="118502"/>
            <a:ext cx="349800" cy="256472"/>
            <a:chOff x="4610450" y="3703750"/>
            <a:chExt cx="453050" cy="332175"/>
          </a:xfrm>
        </p:grpSpPr>
        <p:sp>
          <p:nvSpPr>
            <p:cNvPr id="229" name="Google Shape;229;p27"/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7"/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1" name="Google Shape;231;p27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8"/>
          <p:cNvSpPr txBox="1">
            <a:spLocks noGrp="1"/>
          </p:cNvSpPr>
          <p:nvPr>
            <p:ph type="ctrTitle" idx="4294967295"/>
          </p:nvPr>
        </p:nvSpPr>
        <p:spPr>
          <a:xfrm>
            <a:off x="685800" y="8766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CC0000"/>
                </a:solidFill>
              </a:rPr>
              <a:t>89,526,124$</a:t>
            </a:r>
            <a:endParaRPr sz="4800">
              <a:solidFill>
                <a:srgbClr val="CC0000"/>
              </a:solidFill>
            </a:endParaRPr>
          </a:p>
        </p:txBody>
      </p:sp>
      <p:sp>
        <p:nvSpPr>
          <p:cNvPr id="237" name="Google Shape;237;p28"/>
          <p:cNvSpPr txBox="1">
            <a:spLocks noGrp="1"/>
          </p:cNvSpPr>
          <p:nvPr>
            <p:ph type="subTitle" idx="4294967295"/>
          </p:nvPr>
        </p:nvSpPr>
        <p:spPr>
          <a:xfrm>
            <a:off x="685800" y="148750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That’s a lot of money</a:t>
            </a:r>
            <a:endParaRPr sz="1800"/>
          </a:p>
        </p:txBody>
      </p:sp>
      <p:sp>
        <p:nvSpPr>
          <p:cNvPr id="238" name="Google Shape;238;p28"/>
          <p:cNvSpPr txBox="1">
            <a:spLocks noGrp="1"/>
          </p:cNvSpPr>
          <p:nvPr>
            <p:ph type="ctrTitle" idx="4294967295"/>
          </p:nvPr>
        </p:nvSpPr>
        <p:spPr>
          <a:xfrm>
            <a:off x="685800" y="35055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CC0000"/>
                </a:solidFill>
              </a:rPr>
              <a:t>100%</a:t>
            </a:r>
            <a:endParaRPr sz="4800">
              <a:solidFill>
                <a:srgbClr val="CC0000"/>
              </a:solidFill>
            </a:endParaRPr>
          </a:p>
        </p:txBody>
      </p:sp>
      <p:sp>
        <p:nvSpPr>
          <p:cNvPr id="239" name="Google Shape;239;p28"/>
          <p:cNvSpPr txBox="1">
            <a:spLocks noGrp="1"/>
          </p:cNvSpPr>
          <p:nvPr>
            <p:ph type="subTitle" idx="4294967295"/>
          </p:nvPr>
        </p:nvSpPr>
        <p:spPr>
          <a:xfrm>
            <a:off x="685800" y="411640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Total success!</a:t>
            </a:r>
            <a:endParaRPr sz="1800"/>
          </a:p>
        </p:txBody>
      </p:sp>
      <p:sp>
        <p:nvSpPr>
          <p:cNvPr id="240" name="Google Shape;240;p28"/>
          <p:cNvSpPr txBox="1">
            <a:spLocks noGrp="1"/>
          </p:cNvSpPr>
          <p:nvPr>
            <p:ph type="ctrTitle" idx="4294967295"/>
          </p:nvPr>
        </p:nvSpPr>
        <p:spPr>
          <a:xfrm>
            <a:off x="685800" y="219105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CC0000"/>
                </a:solidFill>
              </a:rPr>
              <a:t>185,244 users</a:t>
            </a:r>
            <a:endParaRPr sz="4800">
              <a:solidFill>
                <a:srgbClr val="CC0000"/>
              </a:solidFill>
            </a:endParaRPr>
          </a:p>
        </p:txBody>
      </p:sp>
      <p:sp>
        <p:nvSpPr>
          <p:cNvPr id="241" name="Google Shape;241;p28"/>
          <p:cNvSpPr txBox="1">
            <a:spLocks noGrp="1"/>
          </p:cNvSpPr>
          <p:nvPr>
            <p:ph type="subTitle" idx="4294967295"/>
          </p:nvPr>
        </p:nvSpPr>
        <p:spPr>
          <a:xfrm>
            <a:off x="685800" y="280195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And a lot of users</a:t>
            </a:r>
            <a:endParaRPr sz="1800"/>
          </a:p>
        </p:txBody>
      </p:sp>
      <p:grpSp>
        <p:nvGrpSpPr>
          <p:cNvPr id="242" name="Google Shape;242;p28"/>
          <p:cNvGrpSpPr/>
          <p:nvPr/>
        </p:nvGrpSpPr>
        <p:grpSpPr>
          <a:xfrm>
            <a:off x="4397111" y="118502"/>
            <a:ext cx="349800" cy="256472"/>
            <a:chOff x="4610450" y="3703750"/>
            <a:chExt cx="453050" cy="332175"/>
          </a:xfrm>
        </p:grpSpPr>
        <p:sp>
          <p:nvSpPr>
            <p:cNvPr id="243" name="Google Shape;243;p28"/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8"/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5" name="Google Shape;245;p28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9"/>
          <p:cNvSpPr txBox="1">
            <a:spLocks noGrp="1"/>
          </p:cNvSpPr>
          <p:nvPr>
            <p:ph type="title"/>
          </p:nvPr>
        </p:nvSpPr>
        <p:spPr>
          <a:xfrm>
            <a:off x="1031425" y="750150"/>
            <a:ext cx="7081200" cy="53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grpSp>
        <p:nvGrpSpPr>
          <p:cNvPr id="251" name="Google Shape;251;p29"/>
          <p:cNvGrpSpPr/>
          <p:nvPr/>
        </p:nvGrpSpPr>
        <p:grpSpPr>
          <a:xfrm>
            <a:off x="4400389" y="89024"/>
            <a:ext cx="343218" cy="337562"/>
            <a:chOff x="1244325" y="4999400"/>
            <a:chExt cx="444525" cy="437200"/>
          </a:xfrm>
        </p:grpSpPr>
        <p:sp>
          <p:nvSpPr>
            <p:cNvPr id="252" name="Google Shape;252;p29"/>
            <p:cNvSpPr/>
            <p:nvPr/>
          </p:nvSpPr>
          <p:spPr>
            <a:xfrm>
              <a:off x="1244325" y="5161200"/>
              <a:ext cx="374925" cy="222275"/>
            </a:xfrm>
            <a:custGeom>
              <a:avLst/>
              <a:gdLst/>
              <a:ahLst/>
              <a:cxnLst/>
              <a:rect l="l" t="t" r="r" b="b"/>
              <a:pathLst>
                <a:path w="14997" h="8891" extrusionOk="0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9"/>
            <p:cNvSpPr/>
            <p:nvPr/>
          </p:nvSpPr>
          <p:spPr>
            <a:xfrm>
              <a:off x="1244325" y="5397500"/>
              <a:ext cx="444525" cy="39100"/>
            </a:xfrm>
            <a:custGeom>
              <a:avLst/>
              <a:gdLst/>
              <a:ahLst/>
              <a:cxnLst/>
              <a:rect l="l" t="t" r="r" b="b"/>
              <a:pathLst>
                <a:path w="17781" h="1564" extrusionOk="0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9"/>
            <p:cNvSpPr/>
            <p:nvPr/>
          </p:nvSpPr>
          <p:spPr>
            <a:xfrm>
              <a:off x="1451925" y="4999400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9"/>
            <p:cNvSpPr/>
            <p:nvPr/>
          </p:nvSpPr>
          <p:spPr>
            <a:xfrm>
              <a:off x="1407975" y="4999400"/>
              <a:ext cx="31150" cy="129450"/>
            </a:xfrm>
            <a:custGeom>
              <a:avLst/>
              <a:gdLst/>
              <a:ahLst/>
              <a:cxnLst/>
              <a:rect l="l" t="t" r="r" b="b"/>
              <a:pathLst>
                <a:path w="1246" h="5178" extrusionOk="0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9"/>
            <p:cNvSpPr/>
            <p:nvPr/>
          </p:nvSpPr>
          <p:spPr>
            <a:xfrm>
              <a:off x="1495900" y="4999400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57" name="Google Shape;257;p29"/>
          <p:cNvCxnSpPr/>
          <p:nvPr/>
        </p:nvCxnSpPr>
        <p:spPr>
          <a:xfrm>
            <a:off x="-5775" y="2639275"/>
            <a:ext cx="91473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8" name="Google Shape;258;p29"/>
          <p:cNvCxnSpPr>
            <a:endCxn id="259" idx="2"/>
          </p:cNvCxnSpPr>
          <p:nvPr/>
        </p:nvCxnSpPr>
        <p:spPr>
          <a:xfrm rot="10800000" flipH="1">
            <a:off x="2703425" y="2032775"/>
            <a:ext cx="3300" cy="689100"/>
          </a:xfrm>
          <a:prstGeom prst="straightConnector1">
            <a:avLst/>
          </a:prstGeom>
          <a:noFill/>
          <a:ln w="38100" cap="flat" cmpd="sng">
            <a:solidFill>
              <a:srgbClr val="CC0000"/>
            </a:solidFill>
            <a:prstDash val="solid"/>
            <a:round/>
            <a:headEnd type="diamond" w="med" len="med"/>
            <a:tailEnd type="diamond" w="med" len="med"/>
          </a:ln>
        </p:spPr>
      </p:cxnSp>
      <p:cxnSp>
        <p:nvCxnSpPr>
          <p:cNvPr id="260" name="Google Shape;260;p29"/>
          <p:cNvCxnSpPr>
            <a:stCxn id="261" idx="0"/>
          </p:cNvCxnSpPr>
          <p:nvPr/>
        </p:nvCxnSpPr>
        <p:spPr>
          <a:xfrm rot="10800000">
            <a:off x="4576750" y="2555100"/>
            <a:ext cx="0" cy="650400"/>
          </a:xfrm>
          <a:prstGeom prst="straightConnector1">
            <a:avLst/>
          </a:prstGeom>
          <a:noFill/>
          <a:ln w="38100" cap="flat" cmpd="sng">
            <a:solidFill>
              <a:srgbClr val="CC0000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59" name="Google Shape;259;p29"/>
          <p:cNvSpPr txBox="1"/>
          <p:nvPr/>
        </p:nvSpPr>
        <p:spPr>
          <a:xfrm>
            <a:off x="2367425" y="1813175"/>
            <a:ext cx="678600" cy="2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Lora"/>
                <a:ea typeface="Lora"/>
                <a:cs typeface="Lora"/>
                <a:sym typeface="Lora"/>
              </a:rPr>
              <a:t>first</a:t>
            </a:r>
            <a:endParaRPr b="1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61" name="Google Shape;261;p29"/>
          <p:cNvSpPr txBox="1"/>
          <p:nvPr/>
        </p:nvSpPr>
        <p:spPr>
          <a:xfrm>
            <a:off x="4105750" y="3205500"/>
            <a:ext cx="942000" cy="2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Lora"/>
                <a:ea typeface="Lora"/>
                <a:cs typeface="Lora"/>
                <a:sym typeface="Lora"/>
              </a:rPr>
              <a:t>second</a:t>
            </a:r>
            <a:endParaRPr b="1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62" name="Google Shape;262;p29"/>
          <p:cNvSpPr txBox="1"/>
          <p:nvPr/>
        </p:nvSpPr>
        <p:spPr>
          <a:xfrm>
            <a:off x="6097975" y="1813175"/>
            <a:ext cx="678600" cy="2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Lora"/>
                <a:ea typeface="Lora"/>
                <a:cs typeface="Lora"/>
                <a:sym typeface="Lora"/>
              </a:rPr>
              <a:t>last</a:t>
            </a:r>
            <a:endParaRPr b="1">
              <a:latin typeface="Lora"/>
              <a:ea typeface="Lora"/>
              <a:cs typeface="Lora"/>
              <a:sym typeface="Lora"/>
            </a:endParaRPr>
          </a:p>
        </p:txBody>
      </p:sp>
      <p:cxnSp>
        <p:nvCxnSpPr>
          <p:cNvPr id="263" name="Google Shape;263;p29"/>
          <p:cNvCxnSpPr>
            <a:endCxn id="262" idx="2"/>
          </p:cNvCxnSpPr>
          <p:nvPr/>
        </p:nvCxnSpPr>
        <p:spPr>
          <a:xfrm rot="10800000">
            <a:off x="6437275" y="2032775"/>
            <a:ext cx="1200" cy="689100"/>
          </a:xfrm>
          <a:prstGeom prst="straightConnector1">
            <a:avLst/>
          </a:prstGeom>
          <a:noFill/>
          <a:ln w="38100" cap="flat" cmpd="sng">
            <a:solidFill>
              <a:srgbClr val="CC0000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64" name="Google Shape;264;p29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0"/>
          <p:cNvSpPr txBox="1">
            <a:spLocks noGrp="1"/>
          </p:cNvSpPr>
          <p:nvPr>
            <p:ph type="title"/>
          </p:nvPr>
        </p:nvSpPr>
        <p:spPr>
          <a:xfrm>
            <a:off x="1031425" y="750150"/>
            <a:ext cx="7081200" cy="53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70" name="Google Shape;270;p30"/>
          <p:cNvSpPr txBox="1">
            <a:spLocks noGrp="1"/>
          </p:cNvSpPr>
          <p:nvPr>
            <p:ph type="body" idx="1"/>
          </p:nvPr>
        </p:nvSpPr>
        <p:spPr>
          <a:xfrm>
            <a:off x="457200" y="1466850"/>
            <a:ext cx="26319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71" name="Google Shape;271;p30"/>
          <p:cNvSpPr txBox="1">
            <a:spLocks noGrp="1"/>
          </p:cNvSpPr>
          <p:nvPr>
            <p:ph type="body" idx="2"/>
          </p:nvPr>
        </p:nvSpPr>
        <p:spPr>
          <a:xfrm>
            <a:off x="3223964" y="1466850"/>
            <a:ext cx="26319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72" name="Google Shape;272;p30"/>
          <p:cNvSpPr txBox="1">
            <a:spLocks noGrp="1"/>
          </p:cNvSpPr>
          <p:nvPr>
            <p:ph type="body" idx="3"/>
          </p:nvPr>
        </p:nvSpPr>
        <p:spPr>
          <a:xfrm>
            <a:off x="5990727" y="1466850"/>
            <a:ext cx="26319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73" name="Google Shape;273;p30"/>
          <p:cNvSpPr txBox="1">
            <a:spLocks noGrp="1"/>
          </p:cNvSpPr>
          <p:nvPr>
            <p:ph type="body" idx="1"/>
          </p:nvPr>
        </p:nvSpPr>
        <p:spPr>
          <a:xfrm>
            <a:off x="457200" y="3048000"/>
            <a:ext cx="26319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74" name="Google Shape;274;p30"/>
          <p:cNvSpPr txBox="1">
            <a:spLocks noGrp="1"/>
          </p:cNvSpPr>
          <p:nvPr>
            <p:ph type="body" idx="2"/>
          </p:nvPr>
        </p:nvSpPr>
        <p:spPr>
          <a:xfrm>
            <a:off x="3223964" y="3048000"/>
            <a:ext cx="26319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75" name="Google Shape;275;p30"/>
          <p:cNvSpPr txBox="1">
            <a:spLocks noGrp="1"/>
          </p:cNvSpPr>
          <p:nvPr>
            <p:ph type="body" idx="3"/>
          </p:nvPr>
        </p:nvSpPr>
        <p:spPr>
          <a:xfrm>
            <a:off x="5990727" y="3048000"/>
            <a:ext cx="26319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grpSp>
        <p:nvGrpSpPr>
          <p:cNvPr id="276" name="Google Shape;276;p30"/>
          <p:cNvGrpSpPr/>
          <p:nvPr/>
        </p:nvGrpSpPr>
        <p:grpSpPr>
          <a:xfrm>
            <a:off x="4381077" y="103171"/>
            <a:ext cx="381881" cy="241378"/>
            <a:chOff x="3241525" y="3039450"/>
            <a:chExt cx="494600" cy="312625"/>
          </a:xfrm>
        </p:grpSpPr>
        <p:sp>
          <p:nvSpPr>
            <p:cNvPr id="277" name="Google Shape;277;p30"/>
            <p:cNvSpPr/>
            <p:nvPr/>
          </p:nvSpPr>
          <p:spPr>
            <a:xfrm>
              <a:off x="3241525" y="3039450"/>
              <a:ext cx="494600" cy="312625"/>
            </a:xfrm>
            <a:custGeom>
              <a:avLst/>
              <a:gdLst/>
              <a:ahLst/>
              <a:cxnLst/>
              <a:rect l="l" t="t" r="r" b="b"/>
              <a:pathLst>
                <a:path w="19784" h="12505" extrusionOk="0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0"/>
            <p:cNvSpPr/>
            <p:nvPr/>
          </p:nvSpPr>
          <p:spPr>
            <a:xfrm>
              <a:off x="3384400" y="3091350"/>
              <a:ext cx="208850" cy="208825"/>
            </a:xfrm>
            <a:custGeom>
              <a:avLst/>
              <a:gdLst/>
              <a:ahLst/>
              <a:cxnLst/>
              <a:rect l="l" t="t" r="r" b="b"/>
              <a:pathLst>
                <a:path w="8354" h="8353" extrusionOk="0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9" name="Google Shape;279;p30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1"/>
          <p:cNvSpPr txBox="1">
            <a:spLocks noGrp="1"/>
          </p:cNvSpPr>
          <p:nvPr>
            <p:ph type="body" idx="1"/>
          </p:nvPr>
        </p:nvSpPr>
        <p:spPr>
          <a:xfrm>
            <a:off x="2352350" y="4177700"/>
            <a:ext cx="4439400" cy="5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copy&amp;paste graphs from </a:t>
            </a:r>
            <a:r>
              <a:rPr lang="en" u="sng">
                <a:hlinkClick r:id="rId3"/>
              </a:rPr>
              <a:t>Google Sheets</a:t>
            </a:r>
            <a:endParaRPr/>
          </a:p>
        </p:txBody>
      </p:sp>
      <p:pic>
        <p:nvPicPr>
          <p:cNvPr id="285" name="Google Shape;28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16850" y="379100"/>
            <a:ext cx="4510301" cy="374125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1"/>
          <p:cNvSpPr/>
          <p:nvPr/>
        </p:nvSpPr>
        <p:spPr>
          <a:xfrm>
            <a:off x="4226280" y="1977813"/>
            <a:ext cx="691553" cy="543813"/>
          </a:xfrm>
          <a:custGeom>
            <a:avLst/>
            <a:gdLst/>
            <a:ahLst/>
            <a:cxnLst/>
            <a:rect l="l" t="t" r="r" b="b"/>
            <a:pathLst>
              <a:path w="18513" h="14557" extrusionOk="0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31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2"/>
          <p:cNvSpPr/>
          <p:nvPr/>
        </p:nvSpPr>
        <p:spPr>
          <a:xfrm>
            <a:off x="3642114" y="1024075"/>
            <a:ext cx="1859773" cy="3731795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32"/>
          <p:cNvSpPr txBox="1">
            <a:spLocks noGrp="1"/>
          </p:cNvSpPr>
          <p:nvPr>
            <p:ph type="body" idx="4294967295"/>
          </p:nvPr>
        </p:nvSpPr>
        <p:spPr>
          <a:xfrm>
            <a:off x="1024075" y="2053950"/>
            <a:ext cx="2221500" cy="10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i="1">
                <a:latin typeface="Playfair Display"/>
                <a:ea typeface="Playfair Display"/>
                <a:cs typeface="Playfair Display"/>
                <a:sym typeface="Playfair Display"/>
              </a:rPr>
              <a:t>Android project</a:t>
            </a:r>
            <a:endParaRPr sz="2400"/>
          </a:p>
        </p:txBody>
      </p:sp>
      <p:sp>
        <p:nvSpPr>
          <p:cNvPr id="294" name="Google Shape;294;p32"/>
          <p:cNvSpPr/>
          <p:nvPr/>
        </p:nvSpPr>
        <p:spPr>
          <a:xfrm>
            <a:off x="3725756" y="1337037"/>
            <a:ext cx="1692600" cy="30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Lora"/>
                <a:ea typeface="Lora"/>
                <a:cs typeface="Lora"/>
                <a:sym typeface="Lora"/>
              </a:rPr>
              <a:t>Place your screenshot here</a:t>
            </a:r>
            <a:endParaRPr sz="1000">
              <a:solidFill>
                <a:srgbClr val="99999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95" name="Google Shape;295;p32"/>
          <p:cNvSpPr/>
          <p:nvPr/>
        </p:nvSpPr>
        <p:spPr>
          <a:xfrm>
            <a:off x="4457439" y="54486"/>
            <a:ext cx="229121" cy="396956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32"/>
          <p:cNvSpPr txBox="1"/>
          <p:nvPr/>
        </p:nvSpPr>
        <p:spPr>
          <a:xfrm>
            <a:off x="5826200" y="1784850"/>
            <a:ext cx="2285400" cy="15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Show and explain your web, app or software projects using these gadget templates.</a:t>
            </a:r>
            <a:endParaRPr/>
          </a:p>
        </p:txBody>
      </p:sp>
      <p:sp>
        <p:nvSpPr>
          <p:cNvPr id="297" name="Google Shape;297;p32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3"/>
          <p:cNvSpPr/>
          <p:nvPr/>
        </p:nvSpPr>
        <p:spPr>
          <a:xfrm>
            <a:off x="3716990" y="1062400"/>
            <a:ext cx="1710019" cy="3598611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33"/>
          <p:cNvSpPr/>
          <p:nvPr/>
        </p:nvSpPr>
        <p:spPr>
          <a:xfrm>
            <a:off x="3837862" y="1581573"/>
            <a:ext cx="1458600" cy="25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Lora"/>
                <a:ea typeface="Lora"/>
                <a:cs typeface="Lora"/>
                <a:sym typeface="Lora"/>
              </a:rPr>
              <a:t>Place your screenshot here</a:t>
            </a:r>
            <a:endParaRPr sz="1000">
              <a:solidFill>
                <a:srgbClr val="99999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04" name="Google Shape;304;p33"/>
          <p:cNvSpPr/>
          <p:nvPr/>
        </p:nvSpPr>
        <p:spPr>
          <a:xfrm>
            <a:off x="4457439" y="54486"/>
            <a:ext cx="229121" cy="396956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33"/>
          <p:cNvSpPr txBox="1">
            <a:spLocks noGrp="1"/>
          </p:cNvSpPr>
          <p:nvPr>
            <p:ph type="body" idx="4294967295"/>
          </p:nvPr>
        </p:nvSpPr>
        <p:spPr>
          <a:xfrm>
            <a:off x="1024075" y="2053950"/>
            <a:ext cx="2221500" cy="10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i="1">
                <a:latin typeface="Playfair Display"/>
                <a:ea typeface="Playfair Display"/>
                <a:cs typeface="Playfair Display"/>
                <a:sym typeface="Playfair Display"/>
              </a:rPr>
              <a:t>iPhone project</a:t>
            </a:r>
            <a:endParaRPr sz="2400"/>
          </a:p>
        </p:txBody>
      </p:sp>
      <p:sp>
        <p:nvSpPr>
          <p:cNvPr id="306" name="Google Shape;306;p33"/>
          <p:cNvSpPr txBox="1"/>
          <p:nvPr/>
        </p:nvSpPr>
        <p:spPr>
          <a:xfrm>
            <a:off x="5826200" y="1784850"/>
            <a:ext cx="2291100" cy="15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Show and explain your web, app or software projects using these gadget templates.</a:t>
            </a:r>
            <a:endParaRPr/>
          </a:p>
        </p:txBody>
      </p:sp>
      <p:sp>
        <p:nvSpPr>
          <p:cNvPr id="307" name="Google Shape;307;p33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4"/>
          <p:cNvSpPr/>
          <p:nvPr/>
        </p:nvSpPr>
        <p:spPr>
          <a:xfrm>
            <a:off x="3305825" y="1099275"/>
            <a:ext cx="2532348" cy="3581379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34"/>
          <p:cNvSpPr/>
          <p:nvPr/>
        </p:nvSpPr>
        <p:spPr>
          <a:xfrm>
            <a:off x="3480569" y="1428813"/>
            <a:ext cx="2192700" cy="29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Lora"/>
                <a:ea typeface="Lora"/>
                <a:cs typeface="Lora"/>
                <a:sym typeface="Lora"/>
              </a:rPr>
              <a:t>Place your screenshot here</a:t>
            </a:r>
            <a:endParaRPr sz="1000">
              <a:solidFill>
                <a:srgbClr val="999999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14" name="Google Shape;314;p34"/>
          <p:cNvSpPr/>
          <p:nvPr/>
        </p:nvSpPr>
        <p:spPr>
          <a:xfrm>
            <a:off x="4457439" y="54486"/>
            <a:ext cx="229121" cy="396956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34"/>
          <p:cNvSpPr txBox="1">
            <a:spLocks noGrp="1"/>
          </p:cNvSpPr>
          <p:nvPr>
            <p:ph type="body" idx="4294967295"/>
          </p:nvPr>
        </p:nvSpPr>
        <p:spPr>
          <a:xfrm>
            <a:off x="643075" y="2053950"/>
            <a:ext cx="2221500" cy="10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i="1">
                <a:latin typeface="Playfair Display"/>
                <a:ea typeface="Playfair Display"/>
                <a:cs typeface="Playfair Display"/>
                <a:sym typeface="Playfair Display"/>
              </a:rPr>
              <a:t>Tablet project</a:t>
            </a:r>
            <a:endParaRPr sz="2400"/>
          </a:p>
        </p:txBody>
      </p:sp>
      <p:sp>
        <p:nvSpPr>
          <p:cNvPr id="316" name="Google Shape;316;p34"/>
          <p:cNvSpPr txBox="1"/>
          <p:nvPr/>
        </p:nvSpPr>
        <p:spPr>
          <a:xfrm>
            <a:off x="6207200" y="1784850"/>
            <a:ext cx="2303700" cy="15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Show and explain your web, app or software projects using these gadget templates.</a:t>
            </a:r>
            <a:endParaRPr/>
          </a:p>
        </p:txBody>
      </p:sp>
      <p:sp>
        <p:nvSpPr>
          <p:cNvPr id="317" name="Google Shape;317;p34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5"/>
          <p:cNvSpPr/>
          <p:nvPr/>
        </p:nvSpPr>
        <p:spPr>
          <a:xfrm>
            <a:off x="2644425" y="1389332"/>
            <a:ext cx="3855147" cy="3001276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35"/>
          <p:cNvSpPr/>
          <p:nvPr/>
        </p:nvSpPr>
        <p:spPr>
          <a:xfrm>
            <a:off x="2805750" y="1548713"/>
            <a:ext cx="3532500" cy="22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Lora"/>
                <a:ea typeface="Lora"/>
                <a:cs typeface="Lora"/>
                <a:sym typeface="Lora"/>
              </a:rPr>
              <a:t>Place your screenshot here</a:t>
            </a:r>
            <a:endParaRPr sz="1000">
              <a:solidFill>
                <a:srgbClr val="999999"/>
              </a:solidFill>
              <a:latin typeface="Lora"/>
              <a:ea typeface="Lora"/>
              <a:cs typeface="Lora"/>
              <a:sym typeface="Lora"/>
            </a:endParaRPr>
          </a:p>
        </p:txBody>
      </p:sp>
      <p:grpSp>
        <p:nvGrpSpPr>
          <p:cNvPr id="324" name="Google Shape;324;p35"/>
          <p:cNvGrpSpPr/>
          <p:nvPr/>
        </p:nvGrpSpPr>
        <p:grpSpPr>
          <a:xfrm>
            <a:off x="4369918" y="63344"/>
            <a:ext cx="357366" cy="344164"/>
            <a:chOff x="2583325" y="2972875"/>
            <a:chExt cx="462850" cy="445750"/>
          </a:xfrm>
        </p:grpSpPr>
        <p:sp>
          <p:nvSpPr>
            <p:cNvPr id="325" name="Google Shape;325;p35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5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7" name="Google Shape;327;p35"/>
          <p:cNvSpPr txBox="1">
            <a:spLocks noGrp="1"/>
          </p:cNvSpPr>
          <p:nvPr>
            <p:ph type="body" idx="4294967295"/>
          </p:nvPr>
        </p:nvSpPr>
        <p:spPr>
          <a:xfrm>
            <a:off x="262075" y="2053950"/>
            <a:ext cx="2221500" cy="10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i="1">
                <a:latin typeface="Playfair Display"/>
                <a:ea typeface="Playfair Display"/>
                <a:cs typeface="Playfair Display"/>
                <a:sym typeface="Playfair Display"/>
              </a:rPr>
              <a:t>Desktop project</a:t>
            </a:r>
            <a:endParaRPr sz="2400"/>
          </a:p>
        </p:txBody>
      </p:sp>
      <p:sp>
        <p:nvSpPr>
          <p:cNvPr id="328" name="Google Shape;328;p35"/>
          <p:cNvSpPr txBox="1"/>
          <p:nvPr/>
        </p:nvSpPr>
        <p:spPr>
          <a:xfrm>
            <a:off x="6664400" y="1784850"/>
            <a:ext cx="2303700" cy="15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Show and explain your web, app or software projects using these gadget templates.</a:t>
            </a:r>
            <a:endParaRPr/>
          </a:p>
        </p:txBody>
      </p:sp>
      <p:sp>
        <p:nvSpPr>
          <p:cNvPr id="329" name="Google Shape;329;p35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6"/>
          <p:cNvSpPr txBox="1">
            <a:spLocks noGrp="1"/>
          </p:cNvSpPr>
          <p:nvPr>
            <p:ph type="title"/>
          </p:nvPr>
        </p:nvSpPr>
        <p:spPr>
          <a:xfrm>
            <a:off x="1031425" y="750150"/>
            <a:ext cx="7081200" cy="53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Thanks!</a:t>
            </a:r>
            <a:endParaRPr/>
          </a:p>
        </p:txBody>
      </p:sp>
      <p:sp>
        <p:nvSpPr>
          <p:cNvPr id="335" name="Google Shape;335;p36"/>
          <p:cNvSpPr txBox="1">
            <a:spLocks noGrp="1"/>
          </p:cNvSpPr>
          <p:nvPr>
            <p:ph type="body" idx="1"/>
          </p:nvPr>
        </p:nvSpPr>
        <p:spPr>
          <a:xfrm>
            <a:off x="1031425" y="1784825"/>
            <a:ext cx="7081200" cy="27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CC0000"/>
                </a:solidFill>
              </a:rPr>
              <a:t>Any questions?</a:t>
            </a:r>
            <a:endParaRPr sz="36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 can find me at: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@username · user@mail.me</a:t>
            </a:r>
            <a:endParaRPr/>
          </a:p>
        </p:txBody>
      </p:sp>
      <p:sp>
        <p:nvSpPr>
          <p:cNvPr id="336" name="Google Shape;336;p36"/>
          <p:cNvSpPr/>
          <p:nvPr/>
        </p:nvSpPr>
        <p:spPr>
          <a:xfrm>
            <a:off x="4410757" y="111095"/>
            <a:ext cx="322468" cy="289480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36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7"/>
          <p:cNvSpPr txBox="1">
            <a:spLocks noGrp="1"/>
          </p:cNvSpPr>
          <p:nvPr>
            <p:ph type="title"/>
          </p:nvPr>
        </p:nvSpPr>
        <p:spPr>
          <a:xfrm>
            <a:off x="1031425" y="750150"/>
            <a:ext cx="7081200" cy="53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43" name="Google Shape;343;p37"/>
          <p:cNvSpPr txBox="1">
            <a:spLocks noGrp="1"/>
          </p:cNvSpPr>
          <p:nvPr>
            <p:ph type="body" idx="1"/>
          </p:nvPr>
        </p:nvSpPr>
        <p:spPr>
          <a:xfrm>
            <a:off x="1031425" y="1351100"/>
            <a:ext cx="7081200" cy="346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◈"/>
            </a:pPr>
            <a:r>
              <a:rPr lang="en" sz="2400"/>
              <a:t>Presentation template by </a:t>
            </a:r>
            <a:r>
              <a:rPr lang="en" sz="2400" u="sng">
                <a:hlinkClick r:id="rId3"/>
              </a:rPr>
              <a:t>SlidesCarnival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◈"/>
            </a:pPr>
            <a:r>
              <a:rPr lang="en" sz="2400"/>
              <a:t>Photographs by </a:t>
            </a:r>
            <a:r>
              <a:rPr lang="en" u="sng">
                <a:hlinkClick r:id="rId4"/>
              </a:rPr>
              <a:t>Benedikt Geyer</a:t>
            </a:r>
            <a:endParaRPr sz="2400"/>
          </a:p>
        </p:txBody>
      </p:sp>
      <p:grpSp>
        <p:nvGrpSpPr>
          <p:cNvPr id="344" name="Google Shape;344;p37"/>
          <p:cNvGrpSpPr/>
          <p:nvPr/>
        </p:nvGrpSpPr>
        <p:grpSpPr>
          <a:xfrm>
            <a:off x="4409813" y="91546"/>
            <a:ext cx="324359" cy="299845"/>
            <a:chOff x="5975075" y="2327500"/>
            <a:chExt cx="420100" cy="388350"/>
          </a:xfrm>
        </p:grpSpPr>
        <p:sp>
          <p:nvSpPr>
            <p:cNvPr id="345" name="Google Shape;345;p37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7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7" name="Google Shape;347;p37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8"/>
          <p:cNvSpPr txBox="1">
            <a:spLocks noGrp="1"/>
          </p:cNvSpPr>
          <p:nvPr>
            <p:ph type="title"/>
          </p:nvPr>
        </p:nvSpPr>
        <p:spPr>
          <a:xfrm>
            <a:off x="1031425" y="750150"/>
            <a:ext cx="7081200" cy="53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53" name="Google Shape;353;p38"/>
          <p:cNvSpPr txBox="1">
            <a:spLocks noGrp="1"/>
          </p:cNvSpPr>
          <p:nvPr>
            <p:ph type="body" idx="1"/>
          </p:nvPr>
        </p:nvSpPr>
        <p:spPr>
          <a:xfrm>
            <a:off x="1116650" y="1200150"/>
            <a:ext cx="6923400" cy="26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This presentation uses the following typographies and colors:</a:t>
            </a:r>
            <a:endParaRPr sz="1400"/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◈"/>
            </a:pPr>
            <a:r>
              <a:rPr lang="en" sz="1400"/>
              <a:t>Titles: </a:t>
            </a:r>
            <a:r>
              <a:rPr lang="en" sz="1400" b="1"/>
              <a:t>Playfair Display</a:t>
            </a:r>
            <a:endParaRPr sz="1400" b="1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◈"/>
            </a:pPr>
            <a:r>
              <a:rPr lang="en" sz="1400"/>
              <a:t>Body copy: </a:t>
            </a:r>
            <a:r>
              <a:rPr lang="en" sz="1400" b="1"/>
              <a:t>Lora</a:t>
            </a:r>
            <a:endParaRPr sz="1400" b="1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You can download the fonts on these pages:</a:t>
            </a: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CC0000"/>
                </a:solidFill>
                <a:hlinkClick r:id="rId3"/>
              </a:rPr>
              <a:t>https://www.fontsquirrel.com/fonts/playfair-display</a:t>
            </a:r>
            <a:endParaRPr sz="1400">
              <a:solidFill>
                <a:srgbClr val="CC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CC0000"/>
                </a:solidFill>
                <a:hlinkClick r:id="rId4"/>
              </a:rPr>
              <a:t>https://www.fontsquirrel.com/fonts/lora</a:t>
            </a:r>
            <a:endParaRPr sz="1400">
              <a:solidFill>
                <a:srgbClr val="CC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◈"/>
            </a:pPr>
            <a:r>
              <a:rPr lang="en" sz="1400"/>
              <a:t>Black </a:t>
            </a:r>
            <a:r>
              <a:rPr lang="en" sz="1400" b="1"/>
              <a:t>#000000</a:t>
            </a:r>
            <a:endParaRPr sz="140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◈"/>
            </a:pPr>
            <a:r>
              <a:rPr lang="en" sz="1400"/>
              <a:t>Dark Red  </a:t>
            </a:r>
            <a:r>
              <a:rPr lang="en" sz="1400" b="1">
                <a:solidFill>
                  <a:srgbClr val="CC0000"/>
                </a:solidFill>
              </a:rPr>
              <a:t>#cc0000</a:t>
            </a:r>
            <a:endParaRPr sz="1400">
              <a:solidFill>
                <a:srgbClr val="CC0000"/>
              </a:solidFill>
            </a:endParaRPr>
          </a:p>
        </p:txBody>
      </p:sp>
      <p:sp>
        <p:nvSpPr>
          <p:cNvPr id="354" name="Google Shape;354;p38"/>
          <p:cNvSpPr txBox="1"/>
          <p:nvPr/>
        </p:nvSpPr>
        <p:spPr>
          <a:xfrm>
            <a:off x="1116711" y="4324050"/>
            <a:ext cx="69234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i="1">
                <a:solidFill>
                  <a:srgbClr val="CC0000"/>
                </a:solidFill>
                <a:latin typeface="Lora"/>
                <a:ea typeface="Lora"/>
                <a:cs typeface="Lora"/>
                <a:sym typeface="Lora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 i="1">
              <a:solidFill>
                <a:srgbClr val="CC0000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CC0000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rgbClr val="CC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grpSp>
        <p:nvGrpSpPr>
          <p:cNvPr id="355" name="Google Shape;355;p38"/>
          <p:cNvGrpSpPr/>
          <p:nvPr/>
        </p:nvGrpSpPr>
        <p:grpSpPr>
          <a:xfrm>
            <a:off x="4408186" y="65729"/>
            <a:ext cx="340380" cy="340380"/>
            <a:chOff x="2594325" y="1627175"/>
            <a:chExt cx="440850" cy="440850"/>
          </a:xfrm>
        </p:grpSpPr>
        <p:sp>
          <p:nvSpPr>
            <p:cNvPr id="356" name="Google Shape;356;p38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8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8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9" name="Google Shape;359;p38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39"/>
          <p:cNvGrpSpPr/>
          <p:nvPr/>
        </p:nvGrpSpPr>
        <p:grpSpPr>
          <a:xfrm>
            <a:off x="615403" y="575593"/>
            <a:ext cx="320576" cy="405430"/>
            <a:chOff x="584925" y="238125"/>
            <a:chExt cx="415200" cy="525100"/>
          </a:xfrm>
        </p:grpSpPr>
        <p:sp>
          <p:nvSpPr>
            <p:cNvPr id="365" name="Google Shape;365;p39"/>
            <p:cNvSpPr/>
            <p:nvPr/>
          </p:nvSpPr>
          <p:spPr>
            <a:xfrm>
              <a:off x="621550" y="2991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9"/>
            <p:cNvSpPr/>
            <p:nvPr/>
          </p:nvSpPr>
          <p:spPr>
            <a:xfrm>
              <a:off x="633750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9"/>
            <p:cNvSpPr/>
            <p:nvPr/>
          </p:nvSpPr>
          <p:spPr>
            <a:xfrm>
              <a:off x="716800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9"/>
            <p:cNvSpPr/>
            <p:nvPr/>
          </p:nvSpPr>
          <p:spPr>
            <a:xfrm>
              <a:off x="799825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9"/>
            <p:cNvSpPr/>
            <p:nvPr/>
          </p:nvSpPr>
          <p:spPr>
            <a:xfrm>
              <a:off x="882875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9"/>
            <p:cNvSpPr/>
            <p:nvPr/>
          </p:nvSpPr>
          <p:spPr>
            <a:xfrm>
              <a:off x="584925" y="26132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1" name="Google Shape;371;p39"/>
          <p:cNvGrpSpPr/>
          <p:nvPr/>
        </p:nvGrpSpPr>
        <p:grpSpPr>
          <a:xfrm>
            <a:off x="1124526" y="634505"/>
            <a:ext cx="343218" cy="285716"/>
            <a:chOff x="1244325" y="314425"/>
            <a:chExt cx="444525" cy="370050"/>
          </a:xfrm>
        </p:grpSpPr>
        <p:sp>
          <p:nvSpPr>
            <p:cNvPr id="372" name="Google Shape;372;p39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9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4" name="Google Shape;374;p39"/>
          <p:cNvGrpSpPr/>
          <p:nvPr/>
        </p:nvGrpSpPr>
        <p:grpSpPr>
          <a:xfrm>
            <a:off x="1652527" y="633095"/>
            <a:ext cx="328142" cy="288534"/>
            <a:chOff x="1928175" y="312600"/>
            <a:chExt cx="425000" cy="373700"/>
          </a:xfrm>
        </p:grpSpPr>
        <p:sp>
          <p:nvSpPr>
            <p:cNvPr id="375" name="Google Shape;375;p39"/>
            <p:cNvSpPr/>
            <p:nvPr/>
          </p:nvSpPr>
          <p:spPr>
            <a:xfrm>
              <a:off x="1928175" y="312600"/>
              <a:ext cx="425000" cy="373700"/>
            </a:xfrm>
            <a:custGeom>
              <a:avLst/>
              <a:gdLst/>
              <a:ahLst/>
              <a:cxnLst/>
              <a:rect l="l" t="t" r="r" b="b"/>
              <a:pathLst>
                <a:path w="17000" h="14948" extrusionOk="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9"/>
            <p:cNvSpPr/>
            <p:nvPr/>
          </p:nvSpPr>
          <p:spPr>
            <a:xfrm>
              <a:off x="1964825" y="349250"/>
              <a:ext cx="351700" cy="300425"/>
            </a:xfrm>
            <a:custGeom>
              <a:avLst/>
              <a:gdLst/>
              <a:ahLst/>
              <a:cxnLst/>
              <a:rect l="l" t="t" r="r" b="b"/>
              <a:pathLst>
                <a:path w="14068" h="12017" extrusionOk="0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7" name="Google Shape;377;p39"/>
          <p:cNvSpPr/>
          <p:nvPr/>
        </p:nvSpPr>
        <p:spPr>
          <a:xfrm>
            <a:off x="2202847" y="622748"/>
            <a:ext cx="268729" cy="309265"/>
          </a:xfrm>
          <a:custGeom>
            <a:avLst/>
            <a:gdLst/>
            <a:ahLst/>
            <a:cxnLst/>
            <a:rect l="l" t="t" r="r" b="b"/>
            <a:pathLst>
              <a:path w="13922" h="16022" extrusionOk="0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39"/>
          <p:cNvSpPr/>
          <p:nvPr/>
        </p:nvSpPr>
        <p:spPr>
          <a:xfrm>
            <a:off x="2741719" y="623694"/>
            <a:ext cx="231977" cy="307373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9" name="Google Shape;379;p39"/>
          <p:cNvGrpSpPr/>
          <p:nvPr/>
        </p:nvGrpSpPr>
        <p:grpSpPr>
          <a:xfrm>
            <a:off x="3189372" y="618020"/>
            <a:ext cx="377171" cy="318704"/>
            <a:chOff x="3918650" y="293075"/>
            <a:chExt cx="488500" cy="412775"/>
          </a:xfrm>
        </p:grpSpPr>
        <p:sp>
          <p:nvSpPr>
            <p:cNvPr id="380" name="Google Shape;380;p39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l" t="t" r="r" b="b"/>
              <a:pathLst>
                <a:path w="6180" h="16487" extrusionOk="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9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l" t="t" r="r" b="b"/>
              <a:pathLst>
                <a:path w="6156" h="16291" extrusionOk="0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9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l" t="t" r="r" b="b"/>
              <a:pathLst>
                <a:path w="6156" h="16267" extrusionOk="0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3" name="Google Shape;383;p39"/>
          <p:cNvGrpSpPr/>
          <p:nvPr/>
        </p:nvGrpSpPr>
        <p:grpSpPr>
          <a:xfrm>
            <a:off x="3743296" y="593969"/>
            <a:ext cx="310230" cy="366786"/>
            <a:chOff x="4636075" y="261925"/>
            <a:chExt cx="401800" cy="475050"/>
          </a:xfrm>
        </p:grpSpPr>
        <p:sp>
          <p:nvSpPr>
            <p:cNvPr id="384" name="Google Shape;384;p39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0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9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0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9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9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8" name="Google Shape;388;p39"/>
          <p:cNvSpPr/>
          <p:nvPr/>
        </p:nvSpPr>
        <p:spPr>
          <a:xfrm>
            <a:off x="4241448" y="622266"/>
            <a:ext cx="355475" cy="310230"/>
          </a:xfrm>
          <a:custGeom>
            <a:avLst/>
            <a:gdLst/>
            <a:ahLst/>
            <a:cxnLst/>
            <a:rect l="l" t="t" r="r" b="b"/>
            <a:pathLst>
              <a:path w="18416" h="16072" extrusionOk="0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9" name="Google Shape;389;p39"/>
          <p:cNvGrpSpPr/>
          <p:nvPr/>
        </p:nvGrpSpPr>
        <p:grpSpPr>
          <a:xfrm>
            <a:off x="4783740" y="624622"/>
            <a:ext cx="311156" cy="305018"/>
            <a:chOff x="5983625" y="301625"/>
            <a:chExt cx="403000" cy="395050"/>
          </a:xfrm>
        </p:grpSpPr>
        <p:sp>
          <p:nvSpPr>
            <p:cNvPr id="390" name="Google Shape;390;p39"/>
            <p:cNvSpPr/>
            <p:nvPr/>
          </p:nvSpPr>
          <p:spPr>
            <a:xfrm>
              <a:off x="5983625" y="319925"/>
              <a:ext cx="403000" cy="67200"/>
            </a:xfrm>
            <a:custGeom>
              <a:avLst/>
              <a:gdLst/>
              <a:ahLst/>
              <a:cxnLst/>
              <a:rect l="l" t="t" r="r" b="b"/>
              <a:pathLst>
                <a:path w="16120" h="2688" extrusionOk="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9"/>
            <p:cNvSpPr/>
            <p:nvPr/>
          </p:nvSpPr>
          <p:spPr>
            <a:xfrm>
              <a:off x="5983625" y="664900"/>
              <a:ext cx="403000" cy="31775"/>
            </a:xfrm>
            <a:custGeom>
              <a:avLst/>
              <a:gdLst/>
              <a:ahLst/>
              <a:cxnLst/>
              <a:rect l="l" t="t" r="r" b="b"/>
              <a:pathLst>
                <a:path w="16120" h="1271" extrusionOk="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9"/>
            <p:cNvSpPr/>
            <p:nvPr/>
          </p:nvSpPr>
          <p:spPr>
            <a:xfrm>
              <a:off x="6041025" y="3016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9"/>
            <p:cNvSpPr/>
            <p:nvPr/>
          </p:nvSpPr>
          <p:spPr>
            <a:xfrm>
              <a:off x="6297450" y="3016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9"/>
            <p:cNvSpPr/>
            <p:nvPr/>
          </p:nvSpPr>
          <p:spPr>
            <a:xfrm>
              <a:off x="60972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9"/>
            <p:cNvSpPr/>
            <p:nvPr/>
          </p:nvSpPr>
          <p:spPr>
            <a:xfrm>
              <a:off x="60972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9"/>
            <p:cNvSpPr/>
            <p:nvPr/>
          </p:nvSpPr>
          <p:spPr>
            <a:xfrm>
              <a:off x="60972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9"/>
            <p:cNvSpPr/>
            <p:nvPr/>
          </p:nvSpPr>
          <p:spPr>
            <a:xfrm>
              <a:off x="6160075" y="575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9"/>
            <p:cNvSpPr/>
            <p:nvPr/>
          </p:nvSpPr>
          <p:spPr>
            <a:xfrm>
              <a:off x="60343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9"/>
            <p:cNvSpPr/>
            <p:nvPr/>
          </p:nvSpPr>
          <p:spPr>
            <a:xfrm>
              <a:off x="60343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9"/>
            <p:cNvSpPr/>
            <p:nvPr/>
          </p:nvSpPr>
          <p:spPr>
            <a:xfrm>
              <a:off x="60343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9"/>
            <p:cNvSpPr/>
            <p:nvPr/>
          </p:nvSpPr>
          <p:spPr>
            <a:xfrm>
              <a:off x="6160075" y="509200"/>
              <a:ext cx="50100" cy="53775"/>
            </a:xfrm>
            <a:custGeom>
              <a:avLst/>
              <a:gdLst/>
              <a:ahLst/>
              <a:cxnLst/>
              <a:rect l="l" t="t" r="r" b="b"/>
              <a:pathLst>
                <a:path w="2004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9"/>
            <p:cNvSpPr/>
            <p:nvPr/>
          </p:nvSpPr>
          <p:spPr>
            <a:xfrm>
              <a:off x="5983625" y="399300"/>
              <a:ext cx="403000" cy="272950"/>
            </a:xfrm>
            <a:custGeom>
              <a:avLst/>
              <a:gdLst/>
              <a:ahLst/>
              <a:cxnLst/>
              <a:rect l="l" t="t" r="r" b="b"/>
              <a:pathLst>
                <a:path w="16120" h="10918" extrusionOk="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9"/>
            <p:cNvSpPr/>
            <p:nvPr/>
          </p:nvSpPr>
          <p:spPr>
            <a:xfrm>
              <a:off x="62852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9"/>
            <p:cNvSpPr/>
            <p:nvPr/>
          </p:nvSpPr>
          <p:spPr>
            <a:xfrm>
              <a:off x="62852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9"/>
            <p:cNvSpPr/>
            <p:nvPr/>
          </p:nvSpPr>
          <p:spPr>
            <a:xfrm>
              <a:off x="62852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9"/>
            <p:cNvSpPr/>
            <p:nvPr/>
          </p:nvSpPr>
          <p:spPr>
            <a:xfrm>
              <a:off x="62223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9"/>
            <p:cNvSpPr/>
            <p:nvPr/>
          </p:nvSpPr>
          <p:spPr>
            <a:xfrm>
              <a:off x="6160075" y="448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9"/>
            <p:cNvSpPr/>
            <p:nvPr/>
          </p:nvSpPr>
          <p:spPr>
            <a:xfrm>
              <a:off x="62223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9"/>
            <p:cNvSpPr/>
            <p:nvPr/>
          </p:nvSpPr>
          <p:spPr>
            <a:xfrm>
              <a:off x="62223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0" name="Google Shape;410;p39"/>
          <p:cNvGrpSpPr/>
          <p:nvPr/>
        </p:nvGrpSpPr>
        <p:grpSpPr>
          <a:xfrm>
            <a:off x="5306548" y="622247"/>
            <a:ext cx="306446" cy="305983"/>
            <a:chOff x="6660750" y="298550"/>
            <a:chExt cx="396900" cy="396300"/>
          </a:xfrm>
        </p:grpSpPr>
        <p:sp>
          <p:nvSpPr>
            <p:cNvPr id="411" name="Google Shape;411;p39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l" t="t" r="r" b="b"/>
              <a:pathLst>
                <a:path w="15876" h="15852" extrusionOk="0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9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l" t="t" r="r" b="b"/>
              <a:pathLst>
                <a:path w="12945" h="12921" extrusionOk="0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3" name="Google Shape;413;p39"/>
          <p:cNvGrpSpPr/>
          <p:nvPr/>
        </p:nvGrpSpPr>
        <p:grpSpPr>
          <a:xfrm>
            <a:off x="615403" y="1104057"/>
            <a:ext cx="320576" cy="388000"/>
            <a:chOff x="584925" y="922575"/>
            <a:chExt cx="415200" cy="502525"/>
          </a:xfrm>
        </p:grpSpPr>
        <p:sp>
          <p:nvSpPr>
            <p:cNvPr id="414" name="Google Shape;414;p39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9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9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7" name="Google Shape;417;p39"/>
          <p:cNvGrpSpPr/>
          <p:nvPr/>
        </p:nvGrpSpPr>
        <p:grpSpPr>
          <a:xfrm>
            <a:off x="1126418" y="1095101"/>
            <a:ext cx="339454" cy="404503"/>
            <a:chOff x="1246775" y="910975"/>
            <a:chExt cx="439650" cy="523900"/>
          </a:xfrm>
        </p:grpSpPr>
        <p:sp>
          <p:nvSpPr>
            <p:cNvPr id="418" name="Google Shape;418;p39"/>
            <p:cNvSpPr/>
            <p:nvPr/>
          </p:nvSpPr>
          <p:spPr>
            <a:xfrm>
              <a:off x="1246775" y="970800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9"/>
            <p:cNvSpPr/>
            <p:nvPr/>
          </p:nvSpPr>
          <p:spPr>
            <a:xfrm>
              <a:off x="1307825" y="910975"/>
              <a:ext cx="378600" cy="464050"/>
            </a:xfrm>
            <a:custGeom>
              <a:avLst/>
              <a:gdLst/>
              <a:ahLst/>
              <a:cxnLst/>
              <a:rect l="l" t="t" r="r" b="b"/>
              <a:pathLst>
                <a:path w="15144" h="18562" extrusionOk="0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9"/>
            <p:cNvSpPr/>
            <p:nvPr/>
          </p:nvSpPr>
          <p:spPr>
            <a:xfrm>
              <a:off x="1602125" y="910975"/>
              <a:ext cx="84300" cy="84275"/>
            </a:xfrm>
            <a:custGeom>
              <a:avLst/>
              <a:gdLst/>
              <a:ahLst/>
              <a:cxnLst/>
              <a:rect l="l" t="t" r="r" b="b"/>
              <a:pathLst>
                <a:path w="3372" h="3371" extrusionOk="0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1" name="Google Shape;421;p39"/>
          <p:cNvGrpSpPr/>
          <p:nvPr/>
        </p:nvGrpSpPr>
        <p:grpSpPr>
          <a:xfrm>
            <a:off x="1651118" y="1160150"/>
            <a:ext cx="330961" cy="275331"/>
            <a:chOff x="1926350" y="995225"/>
            <a:chExt cx="428650" cy="356600"/>
          </a:xfrm>
        </p:grpSpPr>
        <p:sp>
          <p:nvSpPr>
            <p:cNvPr id="422" name="Google Shape;422;p39"/>
            <p:cNvSpPr/>
            <p:nvPr/>
          </p:nvSpPr>
          <p:spPr>
            <a:xfrm>
              <a:off x="1926350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9"/>
            <p:cNvSpPr/>
            <p:nvPr/>
          </p:nvSpPr>
          <p:spPr>
            <a:xfrm>
              <a:off x="2146775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9"/>
            <p:cNvSpPr/>
            <p:nvPr/>
          </p:nvSpPr>
          <p:spPr>
            <a:xfrm>
              <a:off x="1926350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9"/>
            <p:cNvSpPr/>
            <p:nvPr/>
          </p:nvSpPr>
          <p:spPr>
            <a:xfrm>
              <a:off x="2146775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6" name="Google Shape;426;p39"/>
          <p:cNvSpPr/>
          <p:nvPr/>
        </p:nvSpPr>
        <p:spPr>
          <a:xfrm>
            <a:off x="2175493" y="1137104"/>
            <a:ext cx="323433" cy="321541"/>
          </a:xfrm>
          <a:custGeom>
            <a:avLst/>
            <a:gdLst/>
            <a:ahLst/>
            <a:cxnLst/>
            <a:rect l="l" t="t" r="r" b="b"/>
            <a:pathLst>
              <a:path w="16756" h="16658" extrusionOk="0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39"/>
          <p:cNvSpPr/>
          <p:nvPr/>
        </p:nvSpPr>
        <p:spPr>
          <a:xfrm>
            <a:off x="2696470" y="1153145"/>
            <a:ext cx="322468" cy="289480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39"/>
          <p:cNvSpPr/>
          <p:nvPr/>
        </p:nvSpPr>
        <p:spPr>
          <a:xfrm>
            <a:off x="3221674" y="1155500"/>
            <a:ext cx="313048" cy="284750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39"/>
          <p:cNvSpPr/>
          <p:nvPr/>
        </p:nvSpPr>
        <p:spPr>
          <a:xfrm>
            <a:off x="3752535" y="1158319"/>
            <a:ext cx="292317" cy="279114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0" name="Google Shape;430;p39"/>
          <p:cNvGrpSpPr/>
          <p:nvPr/>
        </p:nvGrpSpPr>
        <p:grpSpPr>
          <a:xfrm>
            <a:off x="4257631" y="1139419"/>
            <a:ext cx="322468" cy="322931"/>
            <a:chOff x="5302225" y="968375"/>
            <a:chExt cx="417650" cy="418250"/>
          </a:xfrm>
        </p:grpSpPr>
        <p:sp>
          <p:nvSpPr>
            <p:cNvPr id="431" name="Google Shape;431;p39"/>
            <p:cNvSpPr/>
            <p:nvPr/>
          </p:nvSpPr>
          <p:spPr>
            <a:xfrm>
              <a:off x="5333350" y="991575"/>
              <a:ext cx="152075" cy="155100"/>
            </a:xfrm>
            <a:custGeom>
              <a:avLst/>
              <a:gdLst/>
              <a:ahLst/>
              <a:cxnLst/>
              <a:rect l="l" t="t" r="r" b="b"/>
              <a:pathLst>
                <a:path w="6083" h="6204" extrusionOk="0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9"/>
            <p:cNvSpPr/>
            <p:nvPr/>
          </p:nvSpPr>
          <p:spPr>
            <a:xfrm>
              <a:off x="5302225" y="968375"/>
              <a:ext cx="417650" cy="418250"/>
            </a:xfrm>
            <a:custGeom>
              <a:avLst/>
              <a:gdLst/>
              <a:ahLst/>
              <a:cxnLst/>
              <a:rect l="l" t="t" r="r" b="b"/>
              <a:pathLst>
                <a:path w="16706" h="16730" extrusionOk="0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3" name="Google Shape;433;p39"/>
          <p:cNvGrpSpPr/>
          <p:nvPr/>
        </p:nvGrpSpPr>
        <p:grpSpPr>
          <a:xfrm>
            <a:off x="4739421" y="1103111"/>
            <a:ext cx="399793" cy="389409"/>
            <a:chOff x="5926225" y="921350"/>
            <a:chExt cx="517800" cy="504350"/>
          </a:xfrm>
        </p:grpSpPr>
        <p:sp>
          <p:nvSpPr>
            <p:cNvPr id="434" name="Google Shape;434;p3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6" name="Google Shape;436;p39"/>
          <p:cNvGrpSpPr/>
          <p:nvPr/>
        </p:nvGrpSpPr>
        <p:grpSpPr>
          <a:xfrm>
            <a:off x="5273077" y="1110659"/>
            <a:ext cx="373388" cy="374333"/>
            <a:chOff x="6617400" y="931125"/>
            <a:chExt cx="483600" cy="484825"/>
          </a:xfrm>
        </p:grpSpPr>
        <p:sp>
          <p:nvSpPr>
            <p:cNvPr id="437" name="Google Shape;437;p39"/>
            <p:cNvSpPr/>
            <p:nvPr/>
          </p:nvSpPr>
          <p:spPr>
            <a:xfrm>
              <a:off x="6843925" y="1183900"/>
              <a:ext cx="121525" cy="232050"/>
            </a:xfrm>
            <a:custGeom>
              <a:avLst/>
              <a:gdLst/>
              <a:ahLst/>
              <a:cxnLst/>
              <a:rect l="l" t="t" r="r" b="b"/>
              <a:pathLst>
                <a:path w="4861" h="9282" extrusionOk="0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9"/>
            <p:cNvSpPr/>
            <p:nvPr/>
          </p:nvSpPr>
          <p:spPr>
            <a:xfrm>
              <a:off x="6617400" y="931125"/>
              <a:ext cx="483600" cy="259500"/>
            </a:xfrm>
            <a:custGeom>
              <a:avLst/>
              <a:gdLst/>
              <a:ahLst/>
              <a:cxnLst/>
              <a:rect l="l" t="t" r="r" b="b"/>
              <a:pathLst>
                <a:path w="19344" h="10380" extrusionOk="0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9" name="Google Shape;439;p39"/>
          <p:cNvGrpSpPr/>
          <p:nvPr/>
        </p:nvGrpSpPr>
        <p:grpSpPr>
          <a:xfrm>
            <a:off x="595599" y="1691915"/>
            <a:ext cx="360185" cy="252708"/>
            <a:chOff x="559275" y="1683950"/>
            <a:chExt cx="466500" cy="327300"/>
          </a:xfrm>
        </p:grpSpPr>
        <p:sp>
          <p:nvSpPr>
            <p:cNvPr id="440" name="Google Shape;440;p39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l" t="t" r="r" b="b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9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l" t="t" r="r" b="b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2" name="Google Shape;442;p39"/>
          <p:cNvGrpSpPr/>
          <p:nvPr/>
        </p:nvGrpSpPr>
        <p:grpSpPr>
          <a:xfrm>
            <a:off x="1116052" y="1641960"/>
            <a:ext cx="360185" cy="352637"/>
            <a:chOff x="1233350" y="1619250"/>
            <a:chExt cx="466500" cy="456725"/>
          </a:xfrm>
        </p:grpSpPr>
        <p:sp>
          <p:nvSpPr>
            <p:cNvPr id="443" name="Google Shape;443;p39"/>
            <p:cNvSpPr/>
            <p:nvPr/>
          </p:nvSpPr>
          <p:spPr>
            <a:xfrm>
              <a:off x="1233350" y="1619250"/>
              <a:ext cx="466500" cy="456725"/>
            </a:xfrm>
            <a:custGeom>
              <a:avLst/>
              <a:gdLst/>
              <a:ahLst/>
              <a:cxnLst/>
              <a:rect l="l" t="t" r="r" b="b"/>
              <a:pathLst>
                <a:path w="18660" h="18269" extrusionOk="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9"/>
            <p:cNvSpPr/>
            <p:nvPr/>
          </p:nvSpPr>
          <p:spPr>
            <a:xfrm>
              <a:off x="1382325" y="1792025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9"/>
            <p:cNvSpPr/>
            <p:nvPr/>
          </p:nvSpPr>
          <p:spPr>
            <a:xfrm>
              <a:off x="1382325" y="1825000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9"/>
            <p:cNvSpPr/>
            <p:nvPr/>
          </p:nvSpPr>
          <p:spPr>
            <a:xfrm>
              <a:off x="1382325" y="1858575"/>
              <a:ext cx="70850" cy="12250"/>
            </a:xfrm>
            <a:custGeom>
              <a:avLst/>
              <a:gdLst/>
              <a:ahLst/>
              <a:cxnLst/>
              <a:rect l="l" t="t" r="r" b="b"/>
              <a:pathLst>
                <a:path w="2834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7" name="Google Shape;447;p39"/>
          <p:cNvGrpSpPr/>
          <p:nvPr/>
        </p:nvGrpSpPr>
        <p:grpSpPr>
          <a:xfrm>
            <a:off x="1647817" y="1649488"/>
            <a:ext cx="337562" cy="337562"/>
            <a:chOff x="1922075" y="1629000"/>
            <a:chExt cx="437200" cy="437200"/>
          </a:xfrm>
        </p:grpSpPr>
        <p:sp>
          <p:nvSpPr>
            <p:cNvPr id="448" name="Google Shape;448;p39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9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0" name="Google Shape;450;p39"/>
          <p:cNvGrpSpPr/>
          <p:nvPr/>
        </p:nvGrpSpPr>
        <p:grpSpPr>
          <a:xfrm>
            <a:off x="2166861" y="1648079"/>
            <a:ext cx="340380" cy="340380"/>
            <a:chOff x="2594325" y="1627175"/>
            <a:chExt cx="440850" cy="440850"/>
          </a:xfrm>
        </p:grpSpPr>
        <p:sp>
          <p:nvSpPr>
            <p:cNvPr id="451" name="Google Shape;451;p39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9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9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4" name="Google Shape;454;p39"/>
          <p:cNvSpPr/>
          <p:nvPr/>
        </p:nvSpPr>
        <p:spPr>
          <a:xfrm>
            <a:off x="2702589" y="1663273"/>
            <a:ext cx="310230" cy="310210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5" name="Google Shape;455;p39"/>
          <p:cNvGrpSpPr/>
          <p:nvPr/>
        </p:nvGrpSpPr>
        <p:grpSpPr>
          <a:xfrm>
            <a:off x="3239829" y="1622619"/>
            <a:ext cx="276257" cy="391300"/>
            <a:chOff x="3984000" y="1594200"/>
            <a:chExt cx="357800" cy="506800"/>
          </a:xfrm>
        </p:grpSpPr>
        <p:sp>
          <p:nvSpPr>
            <p:cNvPr id="456" name="Google Shape;456;p39"/>
            <p:cNvSpPr/>
            <p:nvPr/>
          </p:nvSpPr>
          <p:spPr>
            <a:xfrm>
              <a:off x="3984000" y="1597875"/>
              <a:ext cx="44575" cy="503125"/>
            </a:xfrm>
            <a:custGeom>
              <a:avLst/>
              <a:gdLst/>
              <a:ahLst/>
              <a:cxnLst/>
              <a:rect l="l" t="t" r="r" b="b"/>
              <a:pathLst>
                <a:path w="1783" h="20125" extrusionOk="0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9"/>
            <p:cNvSpPr/>
            <p:nvPr/>
          </p:nvSpPr>
          <p:spPr>
            <a:xfrm>
              <a:off x="4041375" y="1594200"/>
              <a:ext cx="300425" cy="229600"/>
            </a:xfrm>
            <a:custGeom>
              <a:avLst/>
              <a:gdLst/>
              <a:ahLst/>
              <a:cxnLst/>
              <a:rect l="l" t="t" r="r" b="b"/>
              <a:pathLst>
                <a:path w="12017" h="9184" extrusionOk="0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8" name="Google Shape;458;p39"/>
          <p:cNvGrpSpPr/>
          <p:nvPr/>
        </p:nvGrpSpPr>
        <p:grpSpPr>
          <a:xfrm>
            <a:off x="3716427" y="1706527"/>
            <a:ext cx="363968" cy="223484"/>
            <a:chOff x="4601275" y="1702875"/>
            <a:chExt cx="471400" cy="289450"/>
          </a:xfrm>
        </p:grpSpPr>
        <p:sp>
          <p:nvSpPr>
            <p:cNvPr id="459" name="Google Shape;459;p39"/>
            <p:cNvSpPr/>
            <p:nvPr/>
          </p:nvSpPr>
          <p:spPr>
            <a:xfrm>
              <a:off x="4816200" y="170287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9"/>
            <p:cNvSpPr/>
            <p:nvPr/>
          </p:nvSpPr>
          <p:spPr>
            <a:xfrm>
              <a:off x="503112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9"/>
            <p:cNvSpPr/>
            <p:nvPr/>
          </p:nvSpPr>
          <p:spPr>
            <a:xfrm>
              <a:off x="4634875" y="1756000"/>
              <a:ext cx="404225" cy="178325"/>
            </a:xfrm>
            <a:custGeom>
              <a:avLst/>
              <a:gdLst/>
              <a:ahLst/>
              <a:cxnLst/>
              <a:rect l="l" t="t" r="r" b="b"/>
              <a:pathLst>
                <a:path w="16169" h="7133" extrusionOk="0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9"/>
            <p:cNvSpPr/>
            <p:nvPr/>
          </p:nvSpPr>
          <p:spPr>
            <a:xfrm>
              <a:off x="460127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9"/>
            <p:cNvSpPr/>
            <p:nvPr/>
          </p:nvSpPr>
          <p:spPr>
            <a:xfrm>
              <a:off x="4673325" y="1947725"/>
              <a:ext cx="327300" cy="44600"/>
            </a:xfrm>
            <a:custGeom>
              <a:avLst/>
              <a:gdLst/>
              <a:ahLst/>
              <a:cxnLst/>
              <a:rect l="l" t="t" r="r" b="b"/>
              <a:pathLst>
                <a:path w="13092" h="1784" extrusionOk="0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4" name="Google Shape;464;p39"/>
          <p:cNvGrpSpPr/>
          <p:nvPr/>
        </p:nvGrpSpPr>
        <p:grpSpPr>
          <a:xfrm>
            <a:off x="4254330" y="1651843"/>
            <a:ext cx="329069" cy="332852"/>
            <a:chOff x="5297950" y="1632050"/>
            <a:chExt cx="426200" cy="431100"/>
          </a:xfrm>
        </p:grpSpPr>
        <p:sp>
          <p:nvSpPr>
            <p:cNvPr id="465" name="Google Shape;465;p39"/>
            <p:cNvSpPr/>
            <p:nvPr/>
          </p:nvSpPr>
          <p:spPr>
            <a:xfrm>
              <a:off x="5404800" y="1936125"/>
              <a:ext cx="212500" cy="127025"/>
            </a:xfrm>
            <a:custGeom>
              <a:avLst/>
              <a:gdLst/>
              <a:ahLst/>
              <a:cxnLst/>
              <a:rect l="l" t="t" r="r" b="b"/>
              <a:pathLst>
                <a:path w="8500" h="5081" extrusionOk="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9"/>
            <p:cNvSpPr/>
            <p:nvPr/>
          </p:nvSpPr>
          <p:spPr>
            <a:xfrm>
              <a:off x="5297950" y="1632050"/>
              <a:ext cx="426200" cy="294950"/>
            </a:xfrm>
            <a:custGeom>
              <a:avLst/>
              <a:gdLst/>
              <a:ahLst/>
              <a:cxnLst/>
              <a:rect l="l" t="t" r="r" b="b"/>
              <a:pathLst>
                <a:path w="17048" h="11798" extrusionOk="0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7" name="Google Shape;467;p39"/>
          <p:cNvGrpSpPr/>
          <p:nvPr/>
        </p:nvGrpSpPr>
        <p:grpSpPr>
          <a:xfrm>
            <a:off x="4773837" y="1641960"/>
            <a:ext cx="330961" cy="352637"/>
            <a:chOff x="5970800" y="1619250"/>
            <a:chExt cx="428650" cy="456725"/>
          </a:xfrm>
        </p:grpSpPr>
        <p:sp>
          <p:nvSpPr>
            <p:cNvPr id="468" name="Google Shape;468;p39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39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9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9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9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3" name="Google Shape;473;p39"/>
          <p:cNvGrpSpPr/>
          <p:nvPr/>
        </p:nvGrpSpPr>
        <p:grpSpPr>
          <a:xfrm>
            <a:off x="5279215" y="1637713"/>
            <a:ext cx="371013" cy="338489"/>
            <a:chOff x="6625350" y="1613750"/>
            <a:chExt cx="480525" cy="438400"/>
          </a:xfrm>
        </p:grpSpPr>
        <p:sp>
          <p:nvSpPr>
            <p:cNvPr id="474" name="Google Shape;474;p39"/>
            <p:cNvSpPr/>
            <p:nvPr/>
          </p:nvSpPr>
          <p:spPr>
            <a:xfrm>
              <a:off x="6670525" y="1887275"/>
              <a:ext cx="117875" cy="164875"/>
            </a:xfrm>
            <a:custGeom>
              <a:avLst/>
              <a:gdLst/>
              <a:ahLst/>
              <a:cxnLst/>
              <a:rect l="l" t="t" r="r" b="b"/>
              <a:pathLst>
                <a:path w="4715" h="6595" extrusionOk="0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9"/>
            <p:cNvSpPr/>
            <p:nvPr/>
          </p:nvSpPr>
          <p:spPr>
            <a:xfrm>
              <a:off x="7075950" y="1754175"/>
              <a:ext cx="29925" cy="99550"/>
            </a:xfrm>
            <a:custGeom>
              <a:avLst/>
              <a:gdLst/>
              <a:ahLst/>
              <a:cxnLst/>
              <a:rect l="l" t="t" r="r" b="b"/>
              <a:pathLst>
                <a:path w="1197" h="3982" extrusionOk="0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9"/>
            <p:cNvSpPr/>
            <p:nvPr/>
          </p:nvSpPr>
          <p:spPr>
            <a:xfrm>
              <a:off x="6625350" y="1729750"/>
              <a:ext cx="97700" cy="147175"/>
            </a:xfrm>
            <a:custGeom>
              <a:avLst/>
              <a:gdLst/>
              <a:ahLst/>
              <a:cxnLst/>
              <a:rect l="l" t="t" r="r" b="b"/>
              <a:pathLst>
                <a:path w="3908" h="5887" extrusionOk="0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39"/>
            <p:cNvSpPr/>
            <p:nvPr/>
          </p:nvSpPr>
          <p:spPr>
            <a:xfrm>
              <a:off x="6736475" y="1638175"/>
              <a:ext cx="279650" cy="330325"/>
            </a:xfrm>
            <a:custGeom>
              <a:avLst/>
              <a:gdLst/>
              <a:ahLst/>
              <a:cxnLst/>
              <a:rect l="l" t="t" r="r" b="b"/>
              <a:pathLst>
                <a:path w="11186" h="13213" extrusionOk="0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9"/>
            <p:cNvSpPr/>
            <p:nvPr/>
          </p:nvSpPr>
          <p:spPr>
            <a:xfrm>
              <a:off x="7029550" y="1613750"/>
              <a:ext cx="34200" cy="379800"/>
            </a:xfrm>
            <a:custGeom>
              <a:avLst/>
              <a:gdLst/>
              <a:ahLst/>
              <a:cxnLst/>
              <a:rect l="l" t="t" r="r" b="b"/>
              <a:pathLst>
                <a:path w="1368" h="15192" extrusionOk="0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9" name="Google Shape;479;p39"/>
          <p:cNvGrpSpPr/>
          <p:nvPr/>
        </p:nvGrpSpPr>
        <p:grpSpPr>
          <a:xfrm>
            <a:off x="635671" y="2188336"/>
            <a:ext cx="280041" cy="300791"/>
            <a:chOff x="611175" y="2326900"/>
            <a:chExt cx="362700" cy="389575"/>
          </a:xfrm>
        </p:grpSpPr>
        <p:sp>
          <p:nvSpPr>
            <p:cNvPr id="480" name="Google Shape;480;p39"/>
            <p:cNvSpPr/>
            <p:nvPr/>
          </p:nvSpPr>
          <p:spPr>
            <a:xfrm>
              <a:off x="611175" y="2326900"/>
              <a:ext cx="362700" cy="389575"/>
            </a:xfrm>
            <a:custGeom>
              <a:avLst/>
              <a:gdLst/>
              <a:ahLst/>
              <a:cxnLst/>
              <a:rect l="l" t="t" r="r" b="b"/>
              <a:pathLst>
                <a:path w="14508" h="15583" extrusionOk="0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39"/>
            <p:cNvSpPr/>
            <p:nvPr/>
          </p:nvSpPr>
          <p:spPr>
            <a:xfrm>
              <a:off x="794950" y="2500900"/>
              <a:ext cx="24450" cy="23850"/>
            </a:xfrm>
            <a:custGeom>
              <a:avLst/>
              <a:gdLst/>
              <a:ahLst/>
              <a:cxnLst/>
              <a:rect l="l" t="t" r="r" b="b"/>
              <a:pathLst>
                <a:path w="978" h="954" extrusionOk="0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39"/>
            <p:cNvSpPr/>
            <p:nvPr/>
          </p:nvSpPr>
          <p:spPr>
            <a:xfrm>
              <a:off x="754650" y="2381250"/>
              <a:ext cx="75750" cy="14050"/>
            </a:xfrm>
            <a:custGeom>
              <a:avLst/>
              <a:gdLst/>
              <a:ahLst/>
              <a:cxnLst/>
              <a:rect l="l" t="t" r="r" b="b"/>
              <a:pathLst>
                <a:path w="3030" h="562" extrusionOk="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39"/>
            <p:cNvSpPr/>
            <p:nvPr/>
          </p:nvSpPr>
          <p:spPr>
            <a:xfrm>
              <a:off x="765025" y="2453900"/>
              <a:ext cx="31175" cy="31150"/>
            </a:xfrm>
            <a:custGeom>
              <a:avLst/>
              <a:gdLst/>
              <a:ahLst/>
              <a:cxnLst/>
              <a:rect l="l" t="t" r="r" b="b"/>
              <a:pathLst>
                <a:path w="1247" h="1246" extrusionOk="0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4" name="Google Shape;484;p39"/>
          <p:cNvSpPr/>
          <p:nvPr/>
        </p:nvSpPr>
        <p:spPr>
          <a:xfrm>
            <a:off x="1148655" y="2191296"/>
            <a:ext cx="295135" cy="295135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39"/>
          <p:cNvSpPr/>
          <p:nvPr/>
        </p:nvSpPr>
        <p:spPr>
          <a:xfrm>
            <a:off x="1669149" y="2191296"/>
            <a:ext cx="295135" cy="295135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39"/>
          <p:cNvSpPr/>
          <p:nvPr/>
        </p:nvSpPr>
        <p:spPr>
          <a:xfrm>
            <a:off x="2189643" y="2191296"/>
            <a:ext cx="295135" cy="295135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7" name="Google Shape;487;p39"/>
          <p:cNvGrpSpPr/>
          <p:nvPr/>
        </p:nvGrpSpPr>
        <p:grpSpPr>
          <a:xfrm>
            <a:off x="2778770" y="2140254"/>
            <a:ext cx="157470" cy="393192"/>
            <a:chOff x="3386850" y="2264625"/>
            <a:chExt cx="203950" cy="509250"/>
          </a:xfrm>
        </p:grpSpPr>
        <p:sp>
          <p:nvSpPr>
            <p:cNvPr id="488" name="Google Shape;488;p39"/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l" t="t" r="r" b="b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9"/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l" t="t" r="r" b="b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0" name="Google Shape;490;p39"/>
          <p:cNvGrpSpPr/>
          <p:nvPr/>
        </p:nvGrpSpPr>
        <p:grpSpPr>
          <a:xfrm>
            <a:off x="3833825" y="2190228"/>
            <a:ext cx="129172" cy="293244"/>
            <a:chOff x="4753325" y="2329350"/>
            <a:chExt cx="167300" cy="379800"/>
          </a:xfrm>
        </p:grpSpPr>
        <p:sp>
          <p:nvSpPr>
            <p:cNvPr id="491" name="Google Shape;491;p39"/>
            <p:cNvSpPr/>
            <p:nvPr/>
          </p:nvSpPr>
          <p:spPr>
            <a:xfrm>
              <a:off x="4753325" y="2424600"/>
              <a:ext cx="167300" cy="284550"/>
            </a:xfrm>
            <a:custGeom>
              <a:avLst/>
              <a:gdLst/>
              <a:ahLst/>
              <a:cxnLst/>
              <a:rect l="l" t="t" r="r" b="b"/>
              <a:pathLst>
                <a:path w="6692" h="11382" extrusionOk="0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9"/>
            <p:cNvSpPr/>
            <p:nvPr/>
          </p:nvSpPr>
          <p:spPr>
            <a:xfrm>
              <a:off x="4798500" y="2329350"/>
              <a:ext cx="76950" cy="84275"/>
            </a:xfrm>
            <a:custGeom>
              <a:avLst/>
              <a:gdLst/>
              <a:ahLst/>
              <a:cxnLst/>
              <a:rect l="l" t="t" r="r" b="b"/>
              <a:pathLst>
                <a:path w="3078" h="3371" extrusionOk="0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3" name="Google Shape;493;p39"/>
          <p:cNvGrpSpPr/>
          <p:nvPr/>
        </p:nvGrpSpPr>
        <p:grpSpPr>
          <a:xfrm>
            <a:off x="3310997" y="2142126"/>
            <a:ext cx="133921" cy="389428"/>
            <a:chOff x="4076175" y="2267050"/>
            <a:chExt cx="173450" cy="504375"/>
          </a:xfrm>
        </p:grpSpPr>
        <p:sp>
          <p:nvSpPr>
            <p:cNvPr id="494" name="Google Shape;494;p39"/>
            <p:cNvSpPr/>
            <p:nvPr/>
          </p:nvSpPr>
          <p:spPr>
            <a:xfrm>
              <a:off x="4122600" y="2267050"/>
              <a:ext cx="80600" cy="91625"/>
            </a:xfrm>
            <a:custGeom>
              <a:avLst/>
              <a:gdLst/>
              <a:ahLst/>
              <a:cxnLst/>
              <a:rect l="l" t="t" r="r" b="b"/>
              <a:pathLst>
                <a:path w="3224" h="3665" extrusionOk="0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9"/>
            <p:cNvSpPr/>
            <p:nvPr/>
          </p:nvSpPr>
          <p:spPr>
            <a:xfrm>
              <a:off x="4076175" y="2370250"/>
              <a:ext cx="173450" cy="401175"/>
            </a:xfrm>
            <a:custGeom>
              <a:avLst/>
              <a:gdLst/>
              <a:ahLst/>
              <a:cxnLst/>
              <a:rect l="l" t="t" r="r" b="b"/>
              <a:pathLst>
                <a:path w="6938" h="16047" extrusionOk="0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6" name="Google Shape;496;p39"/>
          <p:cNvSpPr/>
          <p:nvPr/>
        </p:nvSpPr>
        <p:spPr>
          <a:xfrm>
            <a:off x="4271620" y="2183285"/>
            <a:ext cx="295135" cy="311156"/>
          </a:xfrm>
          <a:custGeom>
            <a:avLst/>
            <a:gdLst/>
            <a:ahLst/>
            <a:cxnLst/>
            <a:rect l="l" t="t" r="r" b="b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7" name="Google Shape;497;p39"/>
          <p:cNvGrpSpPr/>
          <p:nvPr/>
        </p:nvGrpSpPr>
        <p:grpSpPr>
          <a:xfrm>
            <a:off x="4777138" y="2188800"/>
            <a:ext cx="324359" cy="299845"/>
            <a:chOff x="5975075" y="2327500"/>
            <a:chExt cx="420100" cy="388350"/>
          </a:xfrm>
        </p:grpSpPr>
        <p:sp>
          <p:nvSpPr>
            <p:cNvPr id="498" name="Google Shape;498;p39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9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0" name="Google Shape;500;p39"/>
          <p:cNvGrpSpPr/>
          <p:nvPr/>
        </p:nvGrpSpPr>
        <p:grpSpPr>
          <a:xfrm>
            <a:off x="5360286" y="2179843"/>
            <a:ext cx="198970" cy="324359"/>
            <a:chOff x="6730350" y="2315900"/>
            <a:chExt cx="257700" cy="420100"/>
          </a:xfrm>
        </p:grpSpPr>
        <p:sp>
          <p:nvSpPr>
            <p:cNvPr id="501" name="Google Shape;501;p39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9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9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9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9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6" name="Google Shape;506;p39"/>
          <p:cNvGrpSpPr/>
          <p:nvPr/>
        </p:nvGrpSpPr>
        <p:grpSpPr>
          <a:xfrm>
            <a:off x="725235" y="2675319"/>
            <a:ext cx="100913" cy="367732"/>
            <a:chOff x="727175" y="2957625"/>
            <a:chExt cx="130700" cy="476275"/>
          </a:xfrm>
        </p:grpSpPr>
        <p:sp>
          <p:nvSpPr>
            <p:cNvPr id="507" name="Google Shape;507;p39"/>
            <p:cNvSpPr/>
            <p:nvPr/>
          </p:nvSpPr>
          <p:spPr>
            <a:xfrm>
              <a:off x="727175" y="2957625"/>
              <a:ext cx="130700" cy="476275"/>
            </a:xfrm>
            <a:custGeom>
              <a:avLst/>
              <a:gdLst/>
              <a:ahLst/>
              <a:cxnLst/>
              <a:rect l="l" t="t" r="r" b="b"/>
              <a:pathLst>
                <a:path w="5228" h="19051" extrusionOk="0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9"/>
            <p:cNvSpPr/>
            <p:nvPr/>
          </p:nvSpPr>
          <p:spPr>
            <a:xfrm>
              <a:off x="751600" y="3090125"/>
              <a:ext cx="81850" cy="319350"/>
            </a:xfrm>
            <a:custGeom>
              <a:avLst/>
              <a:gdLst/>
              <a:ahLst/>
              <a:cxnLst/>
              <a:rect l="l" t="t" r="r" b="b"/>
              <a:pathLst>
                <a:path w="3274" h="12774" extrusionOk="0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9" name="Google Shape;509;p39"/>
          <p:cNvSpPr/>
          <p:nvPr/>
        </p:nvSpPr>
        <p:spPr>
          <a:xfrm>
            <a:off x="1662083" y="2660886"/>
            <a:ext cx="309265" cy="396956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39"/>
          <p:cNvSpPr/>
          <p:nvPr/>
        </p:nvSpPr>
        <p:spPr>
          <a:xfrm>
            <a:off x="1181664" y="2660886"/>
            <a:ext cx="229121" cy="396956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1" name="Google Shape;511;p39"/>
          <p:cNvGrpSpPr/>
          <p:nvPr/>
        </p:nvGrpSpPr>
        <p:grpSpPr>
          <a:xfrm>
            <a:off x="2158368" y="2687094"/>
            <a:ext cx="357366" cy="344164"/>
            <a:chOff x="2583325" y="2972875"/>
            <a:chExt cx="462850" cy="445750"/>
          </a:xfrm>
        </p:grpSpPr>
        <p:sp>
          <p:nvSpPr>
            <p:cNvPr id="512" name="Google Shape;512;p39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9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4" name="Google Shape;514;p39"/>
          <p:cNvGrpSpPr/>
          <p:nvPr/>
        </p:nvGrpSpPr>
        <p:grpSpPr>
          <a:xfrm>
            <a:off x="2666564" y="2738496"/>
            <a:ext cx="381881" cy="241378"/>
            <a:chOff x="3241525" y="3039450"/>
            <a:chExt cx="494600" cy="312625"/>
          </a:xfrm>
        </p:grpSpPr>
        <p:sp>
          <p:nvSpPr>
            <p:cNvPr id="515" name="Google Shape;515;p39"/>
            <p:cNvSpPr/>
            <p:nvPr/>
          </p:nvSpPr>
          <p:spPr>
            <a:xfrm>
              <a:off x="3241525" y="3039450"/>
              <a:ext cx="494600" cy="312625"/>
            </a:xfrm>
            <a:custGeom>
              <a:avLst/>
              <a:gdLst/>
              <a:ahLst/>
              <a:cxnLst/>
              <a:rect l="l" t="t" r="r" b="b"/>
              <a:pathLst>
                <a:path w="19784" h="12505" extrusionOk="0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39"/>
            <p:cNvSpPr/>
            <p:nvPr/>
          </p:nvSpPr>
          <p:spPr>
            <a:xfrm>
              <a:off x="3384400" y="3091350"/>
              <a:ext cx="208850" cy="208825"/>
            </a:xfrm>
            <a:custGeom>
              <a:avLst/>
              <a:gdLst/>
              <a:ahLst/>
              <a:cxnLst/>
              <a:rect l="l" t="t" r="r" b="b"/>
              <a:pathLst>
                <a:path w="8354" h="8353" extrusionOk="0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7" name="Google Shape;517;p39"/>
          <p:cNvSpPr/>
          <p:nvPr/>
        </p:nvSpPr>
        <p:spPr>
          <a:xfrm>
            <a:off x="3734621" y="2695305"/>
            <a:ext cx="328143" cy="328123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8" name="Google Shape;518;p39"/>
          <p:cNvGrpSpPr/>
          <p:nvPr/>
        </p:nvGrpSpPr>
        <p:grpSpPr>
          <a:xfrm>
            <a:off x="4221323" y="2713036"/>
            <a:ext cx="395084" cy="292298"/>
            <a:chOff x="5255200" y="3006475"/>
            <a:chExt cx="511700" cy="378575"/>
          </a:xfrm>
        </p:grpSpPr>
        <p:sp>
          <p:nvSpPr>
            <p:cNvPr id="519" name="Google Shape;519;p39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9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1" name="Google Shape;521;p39"/>
          <p:cNvGrpSpPr/>
          <p:nvPr/>
        </p:nvGrpSpPr>
        <p:grpSpPr>
          <a:xfrm>
            <a:off x="3218133" y="2696069"/>
            <a:ext cx="319649" cy="326232"/>
            <a:chOff x="3955900" y="2984500"/>
            <a:chExt cx="414000" cy="422525"/>
          </a:xfrm>
        </p:grpSpPr>
        <p:sp>
          <p:nvSpPr>
            <p:cNvPr id="522" name="Google Shape;522;p39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39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39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5" name="Google Shape;525;p39"/>
          <p:cNvSpPr/>
          <p:nvPr/>
        </p:nvSpPr>
        <p:spPr>
          <a:xfrm>
            <a:off x="598934" y="3239369"/>
            <a:ext cx="357347" cy="280986"/>
          </a:xfrm>
          <a:custGeom>
            <a:avLst/>
            <a:gdLst/>
            <a:ahLst/>
            <a:cxnLst/>
            <a:rect l="l" t="t" r="r" b="b"/>
            <a:pathLst>
              <a:path w="18513" h="14557" extrusionOk="0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39"/>
          <p:cNvSpPr/>
          <p:nvPr/>
        </p:nvSpPr>
        <p:spPr>
          <a:xfrm>
            <a:off x="4815221" y="2680209"/>
            <a:ext cx="248925" cy="358312"/>
          </a:xfrm>
          <a:custGeom>
            <a:avLst/>
            <a:gdLst/>
            <a:ahLst/>
            <a:cxnLst/>
            <a:rect l="l" t="t" r="r" b="b"/>
            <a:pathLst>
              <a:path w="12896" h="18563" extrusionOk="0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7" name="Google Shape;527;p39"/>
          <p:cNvGrpSpPr/>
          <p:nvPr/>
        </p:nvGrpSpPr>
        <p:grpSpPr>
          <a:xfrm>
            <a:off x="5337663" y="2691340"/>
            <a:ext cx="244215" cy="347001"/>
            <a:chOff x="6701050" y="2978375"/>
            <a:chExt cx="316300" cy="449425"/>
          </a:xfrm>
        </p:grpSpPr>
        <p:sp>
          <p:nvSpPr>
            <p:cNvPr id="528" name="Google Shape;528;p39"/>
            <p:cNvSpPr/>
            <p:nvPr/>
          </p:nvSpPr>
          <p:spPr>
            <a:xfrm>
              <a:off x="6701050" y="2978375"/>
              <a:ext cx="316300" cy="78175"/>
            </a:xfrm>
            <a:custGeom>
              <a:avLst/>
              <a:gdLst/>
              <a:ahLst/>
              <a:cxnLst/>
              <a:rect l="l" t="t" r="r" b="b"/>
              <a:pathLst>
                <a:path w="12652" h="3127" extrusionOk="0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9"/>
            <p:cNvSpPr/>
            <p:nvPr/>
          </p:nvSpPr>
          <p:spPr>
            <a:xfrm>
              <a:off x="6713875" y="3068750"/>
              <a:ext cx="290650" cy="359050"/>
            </a:xfrm>
            <a:custGeom>
              <a:avLst/>
              <a:gdLst/>
              <a:ahLst/>
              <a:cxnLst/>
              <a:rect l="l" t="t" r="r" b="b"/>
              <a:pathLst>
                <a:path w="11626" h="14362" extrusionOk="0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0" name="Google Shape;530;p39"/>
          <p:cNvGrpSpPr/>
          <p:nvPr/>
        </p:nvGrpSpPr>
        <p:grpSpPr>
          <a:xfrm>
            <a:off x="1122171" y="3262714"/>
            <a:ext cx="347947" cy="233850"/>
            <a:chOff x="1241275" y="3718400"/>
            <a:chExt cx="450650" cy="302875"/>
          </a:xfrm>
        </p:grpSpPr>
        <p:sp>
          <p:nvSpPr>
            <p:cNvPr id="531" name="Google Shape;531;p39"/>
            <p:cNvSpPr/>
            <p:nvPr/>
          </p:nvSpPr>
          <p:spPr>
            <a:xfrm>
              <a:off x="1241275" y="3718400"/>
              <a:ext cx="450650" cy="302875"/>
            </a:xfrm>
            <a:custGeom>
              <a:avLst/>
              <a:gdLst/>
              <a:ahLst/>
              <a:cxnLst/>
              <a:rect l="l" t="t" r="r" b="b"/>
              <a:pathLst>
                <a:path w="18026" h="12115" extrusionOk="0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39"/>
            <p:cNvSpPr/>
            <p:nvPr/>
          </p:nvSpPr>
          <p:spPr>
            <a:xfrm>
              <a:off x="1293175" y="3895475"/>
              <a:ext cx="174050" cy="12225"/>
            </a:xfrm>
            <a:custGeom>
              <a:avLst/>
              <a:gdLst/>
              <a:ahLst/>
              <a:cxnLst/>
              <a:rect l="l" t="t" r="r" b="b"/>
              <a:pathLst>
                <a:path w="6962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39"/>
            <p:cNvSpPr/>
            <p:nvPr/>
          </p:nvSpPr>
          <p:spPr>
            <a:xfrm>
              <a:off x="1293175" y="3935775"/>
              <a:ext cx="122750" cy="12225"/>
            </a:xfrm>
            <a:custGeom>
              <a:avLst/>
              <a:gdLst/>
              <a:ahLst/>
              <a:cxnLst/>
              <a:rect l="l" t="t" r="r" b="b"/>
              <a:pathLst>
                <a:path w="4910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39"/>
            <p:cNvSpPr/>
            <p:nvPr/>
          </p:nvSpPr>
          <p:spPr>
            <a:xfrm>
              <a:off x="1570375" y="3901575"/>
              <a:ext cx="62300" cy="40325"/>
            </a:xfrm>
            <a:custGeom>
              <a:avLst/>
              <a:gdLst/>
              <a:ahLst/>
              <a:cxnLst/>
              <a:rect l="l" t="t" r="r" b="b"/>
              <a:pathLst>
                <a:path w="2492" h="1613" extrusionOk="0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1647354" y="3244801"/>
            <a:ext cx="338489" cy="270138"/>
            <a:chOff x="1921475" y="3695200"/>
            <a:chExt cx="438400" cy="349875"/>
          </a:xfrm>
        </p:grpSpPr>
        <p:sp>
          <p:nvSpPr>
            <p:cNvPr id="536" name="Google Shape;536;p39"/>
            <p:cNvSpPr/>
            <p:nvPr/>
          </p:nvSpPr>
          <p:spPr>
            <a:xfrm>
              <a:off x="2246900" y="3992550"/>
              <a:ext cx="52525" cy="52525"/>
            </a:xfrm>
            <a:custGeom>
              <a:avLst/>
              <a:gdLst/>
              <a:ahLst/>
              <a:cxnLst/>
              <a:rect l="l" t="t" r="r" b="b"/>
              <a:pathLst>
                <a:path w="2101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9"/>
            <p:cNvSpPr/>
            <p:nvPr/>
          </p:nvSpPr>
          <p:spPr>
            <a:xfrm>
              <a:off x="2033800" y="3992550"/>
              <a:ext cx="52550" cy="52525"/>
            </a:xfrm>
            <a:custGeom>
              <a:avLst/>
              <a:gdLst/>
              <a:ahLst/>
              <a:cxnLst/>
              <a:rect l="l" t="t" r="r" b="b"/>
              <a:pathLst>
                <a:path w="2102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9"/>
            <p:cNvSpPr/>
            <p:nvPr/>
          </p:nvSpPr>
          <p:spPr>
            <a:xfrm>
              <a:off x="1921475" y="3695200"/>
              <a:ext cx="438400" cy="297975"/>
            </a:xfrm>
            <a:custGeom>
              <a:avLst/>
              <a:gdLst/>
              <a:ahLst/>
              <a:cxnLst/>
              <a:rect l="l" t="t" r="r" b="b"/>
              <a:pathLst>
                <a:path w="17536" h="11919" extrusionOk="0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9" name="Google Shape;539;p39"/>
          <p:cNvGrpSpPr/>
          <p:nvPr/>
        </p:nvGrpSpPr>
        <p:grpSpPr>
          <a:xfrm>
            <a:off x="2171108" y="3240554"/>
            <a:ext cx="331887" cy="278168"/>
            <a:chOff x="2599825" y="3689700"/>
            <a:chExt cx="429850" cy="360275"/>
          </a:xfrm>
        </p:grpSpPr>
        <p:sp>
          <p:nvSpPr>
            <p:cNvPr id="540" name="Google Shape;540;p39"/>
            <p:cNvSpPr/>
            <p:nvPr/>
          </p:nvSpPr>
          <p:spPr>
            <a:xfrm>
              <a:off x="2599825" y="3689700"/>
              <a:ext cx="429850" cy="169150"/>
            </a:xfrm>
            <a:custGeom>
              <a:avLst/>
              <a:gdLst/>
              <a:ahLst/>
              <a:cxnLst/>
              <a:rect l="l" t="t" r="r" b="b"/>
              <a:pathLst>
                <a:path w="17194" h="6766" extrusionOk="0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9"/>
            <p:cNvSpPr/>
            <p:nvPr/>
          </p:nvSpPr>
          <p:spPr>
            <a:xfrm>
              <a:off x="2599825" y="3861275"/>
              <a:ext cx="429850" cy="188700"/>
            </a:xfrm>
            <a:custGeom>
              <a:avLst/>
              <a:gdLst/>
              <a:ahLst/>
              <a:cxnLst/>
              <a:rect l="l" t="t" r="r" b="b"/>
              <a:pathLst>
                <a:path w="17194" h="7548" extrusionOk="0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2707582" y="3211794"/>
            <a:ext cx="299845" cy="313048"/>
            <a:chOff x="3294650" y="3652450"/>
            <a:chExt cx="388350" cy="405450"/>
          </a:xfrm>
        </p:grpSpPr>
        <p:sp>
          <p:nvSpPr>
            <p:cNvPr id="543" name="Google Shape;543;p39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0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9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0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9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0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6" name="Google Shape;546;p39"/>
          <p:cNvGrpSpPr/>
          <p:nvPr/>
        </p:nvGrpSpPr>
        <p:grpSpPr>
          <a:xfrm>
            <a:off x="3203058" y="3251402"/>
            <a:ext cx="349800" cy="256472"/>
            <a:chOff x="3936375" y="3703750"/>
            <a:chExt cx="453050" cy="332175"/>
          </a:xfrm>
        </p:grpSpPr>
        <p:sp>
          <p:nvSpPr>
            <p:cNvPr id="547" name="Google Shape;547;p39"/>
            <p:cNvSpPr/>
            <p:nvPr/>
          </p:nvSpPr>
          <p:spPr>
            <a:xfrm>
              <a:off x="3936375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9"/>
            <p:cNvSpPr/>
            <p:nvPr/>
          </p:nvSpPr>
          <p:spPr>
            <a:xfrm>
              <a:off x="3988875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9"/>
            <p:cNvSpPr/>
            <p:nvPr/>
          </p:nvSpPr>
          <p:spPr>
            <a:xfrm>
              <a:off x="4259350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9"/>
            <p:cNvSpPr/>
            <p:nvPr/>
          </p:nvSpPr>
          <p:spPr>
            <a:xfrm>
              <a:off x="4078625" y="3717800"/>
              <a:ext cx="77575" cy="279650"/>
            </a:xfrm>
            <a:custGeom>
              <a:avLst/>
              <a:gdLst/>
              <a:ahLst/>
              <a:cxnLst/>
              <a:rect l="l" t="t" r="r" b="b"/>
              <a:pathLst>
                <a:path w="3103" h="1118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9"/>
            <p:cNvSpPr/>
            <p:nvPr/>
          </p:nvSpPr>
          <p:spPr>
            <a:xfrm>
              <a:off x="4168375" y="3788625"/>
              <a:ext cx="78175" cy="208825"/>
            </a:xfrm>
            <a:custGeom>
              <a:avLst/>
              <a:gdLst/>
              <a:ahLst/>
              <a:cxnLst/>
              <a:rect l="l" t="t" r="r" b="b"/>
              <a:pathLst>
                <a:path w="3127" h="8353" extrusionOk="0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2" name="Google Shape;552;p39"/>
          <p:cNvGrpSpPr/>
          <p:nvPr/>
        </p:nvGrpSpPr>
        <p:grpSpPr>
          <a:xfrm>
            <a:off x="3723511" y="3251402"/>
            <a:ext cx="349800" cy="256472"/>
            <a:chOff x="4610450" y="3703750"/>
            <a:chExt cx="453050" cy="332175"/>
          </a:xfrm>
        </p:grpSpPr>
        <p:sp>
          <p:nvSpPr>
            <p:cNvPr id="553" name="Google Shape;553;p39"/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9"/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5" name="Google Shape;555;p39"/>
          <p:cNvGrpSpPr/>
          <p:nvPr/>
        </p:nvGrpSpPr>
        <p:grpSpPr>
          <a:xfrm>
            <a:off x="4256222" y="3225479"/>
            <a:ext cx="325286" cy="308319"/>
            <a:chOff x="5300400" y="3670175"/>
            <a:chExt cx="421300" cy="399325"/>
          </a:xfrm>
        </p:grpSpPr>
        <p:sp>
          <p:nvSpPr>
            <p:cNvPr id="556" name="Google Shape;556;p39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9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9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9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9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1" name="Google Shape;561;p39"/>
          <p:cNvSpPr/>
          <p:nvPr/>
        </p:nvSpPr>
        <p:spPr>
          <a:xfrm>
            <a:off x="4758641" y="3198831"/>
            <a:ext cx="362076" cy="362057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2" name="Google Shape;562;p39"/>
          <p:cNvGrpSpPr/>
          <p:nvPr/>
        </p:nvGrpSpPr>
        <p:grpSpPr>
          <a:xfrm>
            <a:off x="5301838" y="3221696"/>
            <a:ext cx="315866" cy="315885"/>
            <a:chOff x="6654650" y="3665275"/>
            <a:chExt cx="409100" cy="409125"/>
          </a:xfrm>
        </p:grpSpPr>
        <p:sp>
          <p:nvSpPr>
            <p:cNvPr id="563" name="Google Shape;563;p39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9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5" name="Google Shape;565;p39"/>
          <p:cNvGrpSpPr/>
          <p:nvPr/>
        </p:nvGrpSpPr>
        <p:grpSpPr>
          <a:xfrm>
            <a:off x="604555" y="3728946"/>
            <a:ext cx="342272" cy="342291"/>
            <a:chOff x="570875" y="4322250"/>
            <a:chExt cx="443300" cy="443325"/>
          </a:xfrm>
        </p:grpSpPr>
        <p:sp>
          <p:nvSpPr>
            <p:cNvPr id="566" name="Google Shape;566;p39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9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9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9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0" name="Google Shape;570;p39"/>
          <p:cNvSpPr/>
          <p:nvPr/>
        </p:nvSpPr>
        <p:spPr>
          <a:xfrm>
            <a:off x="1110934" y="3795692"/>
            <a:ext cx="370569" cy="209336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1" name="Google Shape;571;p39"/>
          <p:cNvGrpSpPr/>
          <p:nvPr/>
        </p:nvGrpSpPr>
        <p:grpSpPr>
          <a:xfrm>
            <a:off x="1692135" y="3703506"/>
            <a:ext cx="248925" cy="393173"/>
            <a:chOff x="1979475" y="4289300"/>
            <a:chExt cx="322400" cy="509225"/>
          </a:xfrm>
        </p:grpSpPr>
        <p:sp>
          <p:nvSpPr>
            <p:cNvPr id="572" name="Google Shape;572;p39"/>
            <p:cNvSpPr/>
            <p:nvPr/>
          </p:nvSpPr>
          <p:spPr>
            <a:xfrm>
              <a:off x="2187075" y="4509100"/>
              <a:ext cx="114800" cy="114800"/>
            </a:xfrm>
            <a:custGeom>
              <a:avLst/>
              <a:gdLst/>
              <a:ahLst/>
              <a:cxnLst/>
              <a:rect l="l" t="t" r="r" b="b"/>
              <a:pathLst>
                <a:path w="4592" h="4592" extrusionOk="0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9"/>
            <p:cNvSpPr/>
            <p:nvPr/>
          </p:nvSpPr>
          <p:spPr>
            <a:xfrm>
              <a:off x="1979475" y="4542675"/>
              <a:ext cx="156925" cy="156950"/>
            </a:xfrm>
            <a:custGeom>
              <a:avLst/>
              <a:gdLst/>
              <a:ahLst/>
              <a:cxnLst/>
              <a:rect l="l" t="t" r="r" b="b"/>
              <a:pathLst>
                <a:path w="6277" h="6278" extrusionOk="0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9"/>
            <p:cNvSpPr/>
            <p:nvPr/>
          </p:nvSpPr>
          <p:spPr>
            <a:xfrm>
              <a:off x="2041125" y="4289300"/>
              <a:ext cx="240000" cy="509225"/>
            </a:xfrm>
            <a:custGeom>
              <a:avLst/>
              <a:gdLst/>
              <a:ahLst/>
              <a:cxnLst/>
              <a:rect l="l" t="t" r="r" b="b"/>
              <a:pathLst>
                <a:path w="9600" h="20369" extrusionOk="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5" name="Google Shape;575;p39"/>
          <p:cNvGrpSpPr/>
          <p:nvPr/>
        </p:nvGrpSpPr>
        <p:grpSpPr>
          <a:xfrm>
            <a:off x="2190429" y="3708679"/>
            <a:ext cx="293707" cy="382826"/>
            <a:chOff x="2624850" y="4296000"/>
            <a:chExt cx="380400" cy="495825"/>
          </a:xfrm>
        </p:grpSpPr>
        <p:sp>
          <p:nvSpPr>
            <p:cNvPr id="576" name="Google Shape;576;p39"/>
            <p:cNvSpPr/>
            <p:nvPr/>
          </p:nvSpPr>
          <p:spPr>
            <a:xfrm>
              <a:off x="2845875" y="4296000"/>
              <a:ext cx="126425" cy="125800"/>
            </a:xfrm>
            <a:custGeom>
              <a:avLst/>
              <a:gdLst/>
              <a:ahLst/>
              <a:cxnLst/>
              <a:rect l="l" t="t" r="r" b="b"/>
              <a:pathLst>
                <a:path w="5057" h="5032" extrusionOk="0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9"/>
            <p:cNvSpPr/>
            <p:nvPr/>
          </p:nvSpPr>
          <p:spPr>
            <a:xfrm>
              <a:off x="2635850" y="4316150"/>
              <a:ext cx="369400" cy="475675"/>
            </a:xfrm>
            <a:custGeom>
              <a:avLst/>
              <a:gdLst/>
              <a:ahLst/>
              <a:cxnLst/>
              <a:rect l="l" t="t" r="r" b="b"/>
              <a:pathLst>
                <a:path w="14776" h="19027" extrusionOk="0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9"/>
            <p:cNvSpPr/>
            <p:nvPr/>
          </p:nvSpPr>
          <p:spPr>
            <a:xfrm>
              <a:off x="2624850" y="4357675"/>
              <a:ext cx="171600" cy="171600"/>
            </a:xfrm>
            <a:custGeom>
              <a:avLst/>
              <a:gdLst/>
              <a:ahLst/>
              <a:cxnLst/>
              <a:rect l="l" t="t" r="r" b="b"/>
              <a:pathLst>
                <a:path w="6864" h="6864" extrusionOk="0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9" name="Google Shape;579;p39"/>
          <p:cNvSpPr/>
          <p:nvPr/>
        </p:nvSpPr>
        <p:spPr>
          <a:xfrm>
            <a:off x="3221211" y="3743358"/>
            <a:ext cx="313974" cy="313994"/>
          </a:xfrm>
          <a:custGeom>
            <a:avLst/>
            <a:gdLst/>
            <a:ahLst/>
            <a:cxnLst/>
            <a:rect l="l" t="t" r="r" b="b"/>
            <a:pathLst>
              <a:path w="16266" h="16267" extrusionOk="0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0" name="Google Shape;580;p39"/>
          <p:cNvSpPr/>
          <p:nvPr/>
        </p:nvSpPr>
        <p:spPr>
          <a:xfrm>
            <a:off x="2700717" y="3763164"/>
            <a:ext cx="313974" cy="274385"/>
          </a:xfrm>
          <a:custGeom>
            <a:avLst/>
            <a:gdLst/>
            <a:ahLst/>
            <a:cxnLst/>
            <a:rect l="l" t="t" r="r" b="b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p39"/>
          <p:cNvSpPr/>
          <p:nvPr/>
        </p:nvSpPr>
        <p:spPr>
          <a:xfrm>
            <a:off x="3740277" y="3741949"/>
            <a:ext cx="316831" cy="316812"/>
          </a:xfrm>
          <a:custGeom>
            <a:avLst/>
            <a:gdLst/>
            <a:ahLst/>
            <a:cxnLst/>
            <a:rect l="l" t="t" r="r" b="b"/>
            <a:pathLst>
              <a:path w="16414" h="16413" extrusionOk="0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2" name="Google Shape;582;p39"/>
          <p:cNvGrpSpPr/>
          <p:nvPr/>
        </p:nvGrpSpPr>
        <p:grpSpPr>
          <a:xfrm>
            <a:off x="4237363" y="3746396"/>
            <a:ext cx="363003" cy="307392"/>
            <a:chOff x="5275975" y="4344850"/>
            <a:chExt cx="470150" cy="398125"/>
          </a:xfrm>
        </p:grpSpPr>
        <p:sp>
          <p:nvSpPr>
            <p:cNvPr id="583" name="Google Shape;583;p39"/>
            <p:cNvSpPr/>
            <p:nvPr/>
          </p:nvSpPr>
          <p:spPr>
            <a:xfrm>
              <a:off x="566125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9"/>
            <p:cNvSpPr/>
            <p:nvPr/>
          </p:nvSpPr>
          <p:spPr>
            <a:xfrm>
              <a:off x="529490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9"/>
            <p:cNvSpPr/>
            <p:nvPr/>
          </p:nvSpPr>
          <p:spPr>
            <a:xfrm>
              <a:off x="5275975" y="4344850"/>
              <a:ext cx="470150" cy="334025"/>
            </a:xfrm>
            <a:custGeom>
              <a:avLst/>
              <a:gdLst/>
              <a:ahLst/>
              <a:cxnLst/>
              <a:rect l="l" t="t" r="r" b="b"/>
              <a:pathLst>
                <a:path w="18806" h="13361" extrusionOk="0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6" name="Google Shape;586;p39"/>
          <p:cNvSpPr/>
          <p:nvPr/>
        </p:nvSpPr>
        <p:spPr>
          <a:xfrm>
            <a:off x="4776555" y="3737239"/>
            <a:ext cx="326251" cy="326232"/>
          </a:xfrm>
          <a:custGeom>
            <a:avLst/>
            <a:gdLst/>
            <a:ahLst/>
            <a:cxnLst/>
            <a:rect l="l" t="t" r="r" b="b"/>
            <a:pathLst>
              <a:path w="16902" h="16901" extrusionOk="0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7" name="Google Shape;587;p39"/>
          <p:cNvGrpSpPr/>
          <p:nvPr/>
        </p:nvGrpSpPr>
        <p:grpSpPr>
          <a:xfrm>
            <a:off x="5292399" y="3721418"/>
            <a:ext cx="334744" cy="357347"/>
            <a:chOff x="6642425" y="4312500"/>
            <a:chExt cx="433550" cy="462825"/>
          </a:xfrm>
        </p:grpSpPr>
        <p:sp>
          <p:nvSpPr>
            <p:cNvPr id="588" name="Google Shape;588;p39"/>
            <p:cNvSpPr/>
            <p:nvPr/>
          </p:nvSpPr>
          <p:spPr>
            <a:xfrm>
              <a:off x="6642425" y="4687375"/>
              <a:ext cx="433550" cy="39125"/>
            </a:xfrm>
            <a:custGeom>
              <a:avLst/>
              <a:gdLst/>
              <a:ahLst/>
              <a:cxnLst/>
              <a:rect l="l" t="t" r="r" b="b"/>
              <a:pathLst>
                <a:path w="17342" h="156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9"/>
            <p:cNvSpPr/>
            <p:nvPr/>
          </p:nvSpPr>
          <p:spPr>
            <a:xfrm>
              <a:off x="6642425" y="4736225"/>
              <a:ext cx="433550" cy="39100"/>
            </a:xfrm>
            <a:custGeom>
              <a:avLst/>
              <a:gdLst/>
              <a:ahLst/>
              <a:cxnLst/>
              <a:rect l="l" t="t" r="r" b="b"/>
              <a:pathLst>
                <a:path w="17342" h="1564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9"/>
            <p:cNvSpPr/>
            <p:nvPr/>
          </p:nvSpPr>
          <p:spPr>
            <a:xfrm>
              <a:off x="6684575" y="4312500"/>
              <a:ext cx="349875" cy="377350"/>
            </a:xfrm>
            <a:custGeom>
              <a:avLst/>
              <a:gdLst/>
              <a:ahLst/>
              <a:cxnLst/>
              <a:rect l="l" t="t" r="r" b="b"/>
              <a:pathLst>
                <a:path w="13995" h="15094" extrusionOk="0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1" name="Google Shape;591;p39"/>
          <p:cNvSpPr/>
          <p:nvPr/>
        </p:nvSpPr>
        <p:spPr>
          <a:xfrm>
            <a:off x="560751" y="4294025"/>
            <a:ext cx="429944" cy="253654"/>
          </a:xfrm>
          <a:custGeom>
            <a:avLst/>
            <a:gdLst/>
            <a:ahLst/>
            <a:cxnLst/>
            <a:rect l="l" t="t" r="r" b="b"/>
            <a:pathLst>
              <a:path w="22274" h="13141" extrusionOk="0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2" name="Google Shape;592;p39"/>
          <p:cNvGrpSpPr/>
          <p:nvPr/>
        </p:nvGrpSpPr>
        <p:grpSpPr>
          <a:xfrm>
            <a:off x="1124526" y="4251774"/>
            <a:ext cx="343218" cy="337562"/>
            <a:chOff x="1244325" y="4999400"/>
            <a:chExt cx="444525" cy="437200"/>
          </a:xfrm>
        </p:grpSpPr>
        <p:sp>
          <p:nvSpPr>
            <p:cNvPr id="593" name="Google Shape;593;p39"/>
            <p:cNvSpPr/>
            <p:nvPr/>
          </p:nvSpPr>
          <p:spPr>
            <a:xfrm>
              <a:off x="1244325" y="5161200"/>
              <a:ext cx="374925" cy="222275"/>
            </a:xfrm>
            <a:custGeom>
              <a:avLst/>
              <a:gdLst/>
              <a:ahLst/>
              <a:cxnLst/>
              <a:rect l="l" t="t" r="r" b="b"/>
              <a:pathLst>
                <a:path w="14997" h="8891" extrusionOk="0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9"/>
            <p:cNvSpPr/>
            <p:nvPr/>
          </p:nvSpPr>
          <p:spPr>
            <a:xfrm>
              <a:off x="1244325" y="5397500"/>
              <a:ext cx="444525" cy="39100"/>
            </a:xfrm>
            <a:custGeom>
              <a:avLst/>
              <a:gdLst/>
              <a:ahLst/>
              <a:cxnLst/>
              <a:rect l="l" t="t" r="r" b="b"/>
              <a:pathLst>
                <a:path w="17781" h="1564" extrusionOk="0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9"/>
            <p:cNvSpPr/>
            <p:nvPr/>
          </p:nvSpPr>
          <p:spPr>
            <a:xfrm>
              <a:off x="1451925" y="4999400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9"/>
            <p:cNvSpPr/>
            <p:nvPr/>
          </p:nvSpPr>
          <p:spPr>
            <a:xfrm>
              <a:off x="1407975" y="4999400"/>
              <a:ext cx="31150" cy="129450"/>
            </a:xfrm>
            <a:custGeom>
              <a:avLst/>
              <a:gdLst/>
              <a:ahLst/>
              <a:cxnLst/>
              <a:rect l="l" t="t" r="r" b="b"/>
              <a:pathLst>
                <a:path w="1246" h="5178" extrusionOk="0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9"/>
            <p:cNvSpPr/>
            <p:nvPr/>
          </p:nvSpPr>
          <p:spPr>
            <a:xfrm>
              <a:off x="1495900" y="4999400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8" name="Google Shape;598;p39"/>
          <p:cNvGrpSpPr/>
          <p:nvPr/>
        </p:nvGrpSpPr>
        <p:grpSpPr>
          <a:xfrm>
            <a:off x="1675632" y="4240926"/>
            <a:ext cx="281932" cy="359239"/>
            <a:chOff x="1958100" y="4985350"/>
            <a:chExt cx="365150" cy="465275"/>
          </a:xfrm>
        </p:grpSpPr>
        <p:sp>
          <p:nvSpPr>
            <p:cNvPr id="599" name="Google Shape;599;p39"/>
            <p:cNvSpPr/>
            <p:nvPr/>
          </p:nvSpPr>
          <p:spPr>
            <a:xfrm>
              <a:off x="1958100" y="4985350"/>
              <a:ext cx="365150" cy="465275"/>
            </a:xfrm>
            <a:custGeom>
              <a:avLst/>
              <a:gdLst/>
              <a:ahLst/>
              <a:cxnLst/>
              <a:rect l="l" t="t" r="r" b="b"/>
              <a:pathLst>
                <a:path w="14606" h="18611" extrusionOk="0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9"/>
            <p:cNvSpPr/>
            <p:nvPr/>
          </p:nvSpPr>
          <p:spPr>
            <a:xfrm>
              <a:off x="1977625" y="5237525"/>
              <a:ext cx="113600" cy="213100"/>
            </a:xfrm>
            <a:custGeom>
              <a:avLst/>
              <a:gdLst/>
              <a:ahLst/>
              <a:cxnLst/>
              <a:rect l="l" t="t" r="r" b="b"/>
              <a:pathLst>
                <a:path w="4544" h="8524" extrusionOk="0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39"/>
            <p:cNvSpPr/>
            <p:nvPr/>
          </p:nvSpPr>
          <p:spPr>
            <a:xfrm>
              <a:off x="2190125" y="5237525"/>
              <a:ext cx="113575" cy="213100"/>
            </a:xfrm>
            <a:custGeom>
              <a:avLst/>
              <a:gdLst/>
              <a:ahLst/>
              <a:cxnLst/>
              <a:rect l="l" t="t" r="r" b="b"/>
              <a:pathLst>
                <a:path w="4543" h="8524" extrusionOk="0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2" name="Google Shape;602;p39"/>
          <p:cNvGrpSpPr/>
          <p:nvPr/>
        </p:nvGrpSpPr>
        <p:grpSpPr>
          <a:xfrm>
            <a:off x="2175335" y="4254592"/>
            <a:ext cx="323433" cy="332370"/>
            <a:chOff x="2605300" y="5003050"/>
            <a:chExt cx="418900" cy="430475"/>
          </a:xfrm>
        </p:grpSpPr>
        <p:sp>
          <p:nvSpPr>
            <p:cNvPr id="603" name="Google Shape;603;p39"/>
            <p:cNvSpPr/>
            <p:nvPr/>
          </p:nvSpPr>
          <p:spPr>
            <a:xfrm>
              <a:off x="2820225" y="5222250"/>
              <a:ext cx="202750" cy="211275"/>
            </a:xfrm>
            <a:custGeom>
              <a:avLst/>
              <a:gdLst/>
              <a:ahLst/>
              <a:cxnLst/>
              <a:rect l="l" t="t" r="r" b="b"/>
              <a:pathLst>
                <a:path w="8110" h="8451" extrusionOk="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9"/>
            <p:cNvSpPr/>
            <p:nvPr/>
          </p:nvSpPr>
          <p:spPr>
            <a:xfrm>
              <a:off x="2606525" y="5003050"/>
              <a:ext cx="203975" cy="208225"/>
            </a:xfrm>
            <a:custGeom>
              <a:avLst/>
              <a:gdLst/>
              <a:ahLst/>
              <a:cxnLst/>
              <a:rect l="l" t="t" r="r" b="b"/>
              <a:pathLst>
                <a:path w="8159" h="8329" extrusionOk="0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9"/>
            <p:cNvSpPr/>
            <p:nvPr/>
          </p:nvSpPr>
          <p:spPr>
            <a:xfrm>
              <a:off x="2605300" y="5008550"/>
              <a:ext cx="418900" cy="418875"/>
            </a:xfrm>
            <a:custGeom>
              <a:avLst/>
              <a:gdLst/>
              <a:ahLst/>
              <a:cxnLst/>
              <a:rect l="l" t="t" r="r" b="b"/>
              <a:pathLst>
                <a:path w="16756" h="16755" extrusionOk="0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6" name="Google Shape;606;p39"/>
          <p:cNvGrpSpPr/>
          <p:nvPr/>
        </p:nvGrpSpPr>
        <p:grpSpPr>
          <a:xfrm>
            <a:off x="2664209" y="4261676"/>
            <a:ext cx="386590" cy="317758"/>
            <a:chOff x="3238475" y="5012225"/>
            <a:chExt cx="500700" cy="411550"/>
          </a:xfrm>
        </p:grpSpPr>
        <p:sp>
          <p:nvSpPr>
            <p:cNvPr id="607" name="Google Shape;607;p39"/>
            <p:cNvSpPr/>
            <p:nvPr/>
          </p:nvSpPr>
          <p:spPr>
            <a:xfrm>
              <a:off x="3238475" y="5315050"/>
              <a:ext cx="500700" cy="108725"/>
            </a:xfrm>
            <a:custGeom>
              <a:avLst/>
              <a:gdLst/>
              <a:ahLst/>
              <a:cxnLst/>
              <a:rect l="l" t="t" r="r" b="b"/>
              <a:pathLst>
                <a:path w="20028" h="4349" extrusionOk="0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9"/>
            <p:cNvSpPr/>
            <p:nvPr/>
          </p:nvSpPr>
          <p:spPr>
            <a:xfrm>
              <a:off x="3282450" y="5160575"/>
              <a:ext cx="412750" cy="140475"/>
            </a:xfrm>
            <a:custGeom>
              <a:avLst/>
              <a:gdLst/>
              <a:ahLst/>
              <a:cxnLst/>
              <a:rect l="l" t="t" r="r" b="b"/>
              <a:pathLst>
                <a:path w="16510" h="5619" extrusionOk="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9"/>
            <p:cNvSpPr/>
            <p:nvPr/>
          </p:nvSpPr>
          <p:spPr>
            <a:xfrm>
              <a:off x="3473550" y="5012225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9"/>
            <p:cNvSpPr/>
            <p:nvPr/>
          </p:nvSpPr>
          <p:spPr>
            <a:xfrm>
              <a:off x="3429575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9"/>
            <p:cNvSpPr/>
            <p:nvPr/>
          </p:nvSpPr>
          <p:spPr>
            <a:xfrm>
              <a:off x="3516900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2" name="Google Shape;612;p39"/>
          <p:cNvGrpSpPr/>
          <p:nvPr/>
        </p:nvGrpSpPr>
        <p:grpSpPr>
          <a:xfrm>
            <a:off x="3686257" y="4227723"/>
            <a:ext cx="424308" cy="385645"/>
            <a:chOff x="4562200" y="4968250"/>
            <a:chExt cx="549550" cy="499475"/>
          </a:xfrm>
        </p:grpSpPr>
        <p:sp>
          <p:nvSpPr>
            <p:cNvPr id="613" name="Google Shape;613;p39"/>
            <p:cNvSpPr/>
            <p:nvPr/>
          </p:nvSpPr>
          <p:spPr>
            <a:xfrm>
              <a:off x="4842450" y="5242400"/>
              <a:ext cx="213125" cy="225325"/>
            </a:xfrm>
            <a:custGeom>
              <a:avLst/>
              <a:gdLst/>
              <a:ahLst/>
              <a:cxnLst/>
              <a:rect l="l" t="t" r="r" b="b"/>
              <a:pathLst>
                <a:path w="8525" h="9013" extrusionOk="0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9"/>
            <p:cNvSpPr/>
            <p:nvPr/>
          </p:nvSpPr>
          <p:spPr>
            <a:xfrm>
              <a:off x="4617775" y="5241800"/>
              <a:ext cx="212500" cy="225925"/>
            </a:xfrm>
            <a:custGeom>
              <a:avLst/>
              <a:gdLst/>
              <a:ahLst/>
              <a:cxnLst/>
              <a:rect l="l" t="t" r="r" b="b"/>
              <a:pathLst>
                <a:path w="8500" h="9037" extrusionOk="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9"/>
            <p:cNvSpPr/>
            <p:nvPr/>
          </p:nvSpPr>
          <p:spPr>
            <a:xfrm>
              <a:off x="4631200" y="4968250"/>
              <a:ext cx="411550" cy="236325"/>
            </a:xfrm>
            <a:custGeom>
              <a:avLst/>
              <a:gdLst/>
              <a:ahLst/>
              <a:cxnLst/>
              <a:rect l="l" t="t" r="r" b="b"/>
              <a:pathLst>
                <a:path w="16462" h="9453" extrusionOk="0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9"/>
            <p:cNvSpPr/>
            <p:nvPr/>
          </p:nvSpPr>
          <p:spPr>
            <a:xfrm>
              <a:off x="4562200" y="5094025"/>
              <a:ext cx="274800" cy="226550"/>
            </a:xfrm>
            <a:custGeom>
              <a:avLst/>
              <a:gdLst/>
              <a:ahLst/>
              <a:cxnLst/>
              <a:rect l="l" t="t" r="r" b="b"/>
              <a:pathLst>
                <a:path w="10992" h="9062" extrusionOk="0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9"/>
            <p:cNvSpPr/>
            <p:nvPr/>
          </p:nvSpPr>
          <p:spPr>
            <a:xfrm>
              <a:off x="4836975" y="5094025"/>
              <a:ext cx="274775" cy="226550"/>
            </a:xfrm>
            <a:custGeom>
              <a:avLst/>
              <a:gdLst/>
              <a:ahLst/>
              <a:cxnLst/>
              <a:rect l="l" t="t" r="r" b="b"/>
              <a:pathLst>
                <a:path w="10991" h="9062" extrusionOk="0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8" name="Google Shape;618;p39"/>
          <p:cNvGrpSpPr/>
          <p:nvPr/>
        </p:nvGrpSpPr>
        <p:grpSpPr>
          <a:xfrm>
            <a:off x="3230873" y="4249419"/>
            <a:ext cx="294170" cy="341789"/>
            <a:chOff x="3972400" y="4996350"/>
            <a:chExt cx="381000" cy="442675"/>
          </a:xfrm>
        </p:grpSpPr>
        <p:sp>
          <p:nvSpPr>
            <p:cNvPr id="619" name="Google Shape;619;p39"/>
            <p:cNvSpPr/>
            <p:nvPr/>
          </p:nvSpPr>
          <p:spPr>
            <a:xfrm>
              <a:off x="4157400" y="4996350"/>
              <a:ext cx="86725" cy="103200"/>
            </a:xfrm>
            <a:custGeom>
              <a:avLst/>
              <a:gdLst/>
              <a:ahLst/>
              <a:cxnLst/>
              <a:rect l="l" t="t" r="r" b="b"/>
              <a:pathLst>
                <a:path w="3469" h="4128" extrusionOk="0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9"/>
            <p:cNvSpPr/>
            <p:nvPr/>
          </p:nvSpPr>
          <p:spPr>
            <a:xfrm>
              <a:off x="3972400" y="5048250"/>
              <a:ext cx="381000" cy="390775"/>
            </a:xfrm>
            <a:custGeom>
              <a:avLst/>
              <a:gdLst/>
              <a:ahLst/>
              <a:cxnLst/>
              <a:rect l="l" t="t" r="r" b="b"/>
              <a:pathLst>
                <a:path w="15240" h="15631" extrusionOk="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1" name="Google Shape;621;p39"/>
          <p:cNvGrpSpPr/>
          <p:nvPr/>
        </p:nvGrpSpPr>
        <p:grpSpPr>
          <a:xfrm>
            <a:off x="4210494" y="4220658"/>
            <a:ext cx="416760" cy="399774"/>
            <a:chOff x="5241175" y="4959100"/>
            <a:chExt cx="539775" cy="517775"/>
          </a:xfrm>
        </p:grpSpPr>
        <p:sp>
          <p:nvSpPr>
            <p:cNvPr id="622" name="Google Shape;622;p39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9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9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9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9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9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8" name="Google Shape;628;p39"/>
          <p:cNvSpPr/>
          <p:nvPr/>
        </p:nvSpPr>
        <p:spPr>
          <a:xfrm>
            <a:off x="4756286" y="4319487"/>
            <a:ext cx="366786" cy="202734"/>
          </a:xfrm>
          <a:custGeom>
            <a:avLst/>
            <a:gdLst/>
            <a:ahLst/>
            <a:cxnLst/>
            <a:rect l="l" t="t" r="r" b="b"/>
            <a:pathLst>
              <a:path w="19002" h="10503" extrusionOk="0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9" name="Google Shape;629;p39"/>
          <p:cNvGrpSpPr/>
          <p:nvPr/>
        </p:nvGrpSpPr>
        <p:grpSpPr>
          <a:xfrm>
            <a:off x="5325406" y="4280052"/>
            <a:ext cx="267320" cy="307392"/>
            <a:chOff x="6685175" y="5036025"/>
            <a:chExt cx="346225" cy="398125"/>
          </a:xfrm>
        </p:grpSpPr>
        <p:sp>
          <p:nvSpPr>
            <p:cNvPr id="630" name="Google Shape;630;p39"/>
            <p:cNvSpPr/>
            <p:nvPr/>
          </p:nvSpPr>
          <p:spPr>
            <a:xfrm>
              <a:off x="6743800" y="5036025"/>
              <a:ext cx="105650" cy="147775"/>
            </a:xfrm>
            <a:custGeom>
              <a:avLst/>
              <a:gdLst/>
              <a:ahLst/>
              <a:cxnLst/>
              <a:rect l="l" t="t" r="r" b="b"/>
              <a:pathLst>
                <a:path w="4226" h="5911" extrusionOk="0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9"/>
            <p:cNvSpPr/>
            <p:nvPr/>
          </p:nvSpPr>
          <p:spPr>
            <a:xfrm>
              <a:off x="6685175" y="5152025"/>
              <a:ext cx="84275" cy="117275"/>
            </a:xfrm>
            <a:custGeom>
              <a:avLst/>
              <a:gdLst/>
              <a:ahLst/>
              <a:cxnLst/>
              <a:rect l="l" t="t" r="r" b="b"/>
              <a:pathLst>
                <a:path w="3371" h="4691" extrusionOk="0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9"/>
            <p:cNvSpPr/>
            <p:nvPr/>
          </p:nvSpPr>
          <p:spPr>
            <a:xfrm>
              <a:off x="6871400" y="5038475"/>
              <a:ext cx="105650" cy="145325"/>
            </a:xfrm>
            <a:custGeom>
              <a:avLst/>
              <a:gdLst/>
              <a:ahLst/>
              <a:cxnLst/>
              <a:rect l="l" t="t" r="r" b="b"/>
              <a:pathLst>
                <a:path w="4226" h="5813" extrusionOk="0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9"/>
            <p:cNvSpPr/>
            <p:nvPr/>
          </p:nvSpPr>
          <p:spPr>
            <a:xfrm>
              <a:off x="6944050" y="5155700"/>
              <a:ext cx="87350" cy="116025"/>
            </a:xfrm>
            <a:custGeom>
              <a:avLst/>
              <a:gdLst/>
              <a:ahLst/>
              <a:cxnLst/>
              <a:rect l="l" t="t" r="r" b="b"/>
              <a:pathLst>
                <a:path w="3494" h="4641" extrusionOk="0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9"/>
            <p:cNvSpPr/>
            <p:nvPr/>
          </p:nvSpPr>
          <p:spPr>
            <a:xfrm>
              <a:off x="6727300" y="5185625"/>
              <a:ext cx="263800" cy="248525"/>
            </a:xfrm>
            <a:custGeom>
              <a:avLst/>
              <a:gdLst/>
              <a:ahLst/>
              <a:cxnLst/>
              <a:rect l="l" t="t" r="r" b="b"/>
              <a:pathLst>
                <a:path w="10552" h="9941" extrusionOk="0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5" name="Google Shape;635;p39"/>
          <p:cNvGrpSpPr/>
          <p:nvPr/>
        </p:nvGrpSpPr>
        <p:grpSpPr>
          <a:xfrm>
            <a:off x="6223718" y="2200024"/>
            <a:ext cx="432570" cy="421334"/>
            <a:chOff x="5926225" y="921350"/>
            <a:chExt cx="517800" cy="504350"/>
          </a:xfrm>
        </p:grpSpPr>
        <p:sp>
          <p:nvSpPr>
            <p:cNvPr id="636" name="Google Shape;636;p3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637" name="Google Shape;637;p3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638" name="Google Shape;638;p39"/>
          <p:cNvSpPr/>
          <p:nvPr/>
        </p:nvSpPr>
        <p:spPr>
          <a:xfrm>
            <a:off x="6417638" y="2436081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9" name="Google Shape;639;p39"/>
          <p:cNvGrpSpPr/>
          <p:nvPr/>
        </p:nvGrpSpPr>
        <p:grpSpPr>
          <a:xfrm>
            <a:off x="7108705" y="2179404"/>
            <a:ext cx="432570" cy="421334"/>
            <a:chOff x="5926225" y="921350"/>
            <a:chExt cx="517800" cy="504350"/>
          </a:xfrm>
        </p:grpSpPr>
        <p:sp>
          <p:nvSpPr>
            <p:cNvPr id="640" name="Google Shape;640;p3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99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3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99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2" name="Google Shape;642;p39"/>
          <p:cNvSpPr/>
          <p:nvPr/>
        </p:nvSpPr>
        <p:spPr>
          <a:xfrm>
            <a:off x="7302626" y="2415461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38100" cap="flat" cmpd="sng">
            <a:solidFill>
              <a:srgbClr val="6D9E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3" name="Google Shape;643;p39"/>
          <p:cNvGrpSpPr/>
          <p:nvPr/>
        </p:nvGrpSpPr>
        <p:grpSpPr>
          <a:xfrm>
            <a:off x="6223985" y="2928446"/>
            <a:ext cx="1075937" cy="1047989"/>
            <a:chOff x="5926225" y="921350"/>
            <a:chExt cx="517800" cy="504350"/>
          </a:xfrm>
        </p:grpSpPr>
        <p:sp>
          <p:nvSpPr>
            <p:cNvPr id="644" name="Google Shape;644;p3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D966"/>
            </a:solidFill>
            <a:ln w="28575" cap="flat" cmpd="sng">
              <a:solidFill>
                <a:srgbClr val="E69138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3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D966"/>
            </a:solidFill>
            <a:ln w="28575" cap="flat" cmpd="sng">
              <a:solidFill>
                <a:srgbClr val="E69138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6" name="Google Shape;646;p39"/>
          <p:cNvSpPr/>
          <p:nvPr/>
        </p:nvSpPr>
        <p:spPr>
          <a:xfrm>
            <a:off x="6706298" y="3515543"/>
            <a:ext cx="997288" cy="563371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9525" cap="flat" cmpd="sng">
            <a:solidFill>
              <a:srgbClr val="3C78D8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p39"/>
          <p:cNvSpPr txBox="1"/>
          <p:nvPr/>
        </p:nvSpPr>
        <p:spPr>
          <a:xfrm>
            <a:off x="6112675" y="634500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SlidesCarnival icons are editable shapes</a:t>
            </a:r>
            <a:r>
              <a:rPr lang="en" sz="9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. </a:t>
            </a:r>
            <a:endParaRPr sz="9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This means that you can:</a:t>
            </a:r>
            <a:endParaRPr sz="9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ora"/>
              <a:buChar char="●"/>
            </a:pPr>
            <a:r>
              <a:rPr lang="en" sz="9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Resize them without losing quality.</a:t>
            </a:r>
            <a:endParaRPr sz="9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ora"/>
              <a:buChar char="●"/>
            </a:pPr>
            <a:r>
              <a:rPr lang="en" sz="9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Change fill color and opacity.</a:t>
            </a:r>
            <a:endParaRPr sz="9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ora"/>
              <a:buChar char="●"/>
            </a:pPr>
            <a:r>
              <a:rPr lang="en" sz="9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Change line color, width and style</a:t>
            </a:r>
            <a:r>
              <a:rPr lang="en" sz="900">
                <a:latin typeface="Lora"/>
                <a:ea typeface="Lora"/>
                <a:cs typeface="Lora"/>
                <a:sym typeface="Lora"/>
              </a:rPr>
              <a:t>.</a:t>
            </a:r>
            <a:endParaRPr sz="90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Lora"/>
                <a:ea typeface="Lora"/>
                <a:cs typeface="Lora"/>
                <a:sym typeface="Lora"/>
              </a:rPr>
              <a:t>Isn’t that nice? :)</a:t>
            </a:r>
            <a:endParaRPr sz="90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Lora"/>
                <a:ea typeface="Lora"/>
                <a:cs typeface="Lora"/>
                <a:sym typeface="Lora"/>
              </a:rPr>
              <a:t>Examples:</a:t>
            </a:r>
            <a:endParaRPr sz="90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648" name="Google Shape;648;p39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40"/>
          <p:cNvSpPr txBox="1"/>
          <p:nvPr/>
        </p:nvSpPr>
        <p:spPr>
          <a:xfrm>
            <a:off x="2163850" y="761875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b="1">
                <a:latin typeface="Lora"/>
                <a:ea typeface="Lora"/>
                <a:cs typeface="Lora"/>
                <a:sym typeface="Lora"/>
              </a:rPr>
              <a:t>Now you can use any emoji as an icon!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And of course it resizes without losing quality and you can change the color.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How? Follow Google instructions </a:t>
            </a:r>
            <a:r>
              <a:rPr lang="en" u="sng">
                <a:latin typeface="Lora"/>
                <a:ea typeface="Lora"/>
                <a:cs typeface="Lora"/>
                <a:sym typeface="Lora"/>
                <a:hlinkClick r:id="rId3"/>
              </a:rPr>
              <a:t>https://twitter.com/googledocs/status/730087240156643328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654" name="Google Shape;654;p40"/>
          <p:cNvSpPr txBox="1"/>
          <p:nvPr/>
        </p:nvSpPr>
        <p:spPr>
          <a:xfrm>
            <a:off x="808100" y="22218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rgbClr val="000000"/>
                </a:highlight>
              </a:rPr>
              <a:t> </a:t>
            </a:r>
            <a:r>
              <a:rPr lang="en" sz="2400">
                <a:solidFill>
                  <a:srgbClr val="FFFFFF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and many more...</a:t>
            </a:r>
            <a:endParaRPr sz="2400">
              <a:solidFill>
                <a:srgbClr val="FFFFFF"/>
              </a:solidFill>
              <a:highlight>
                <a:srgbClr val="000000"/>
              </a:highlight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655" name="Google Shape;655;p40"/>
          <p:cNvSpPr txBox="1"/>
          <p:nvPr/>
        </p:nvSpPr>
        <p:spPr>
          <a:xfrm>
            <a:off x="648975" y="7040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CC0000"/>
                </a:solidFill>
              </a:rPr>
              <a:t>😉</a:t>
            </a:r>
            <a:endParaRPr sz="9600">
              <a:solidFill>
                <a:srgbClr val="CC0000"/>
              </a:solidFill>
            </a:endParaRPr>
          </a:p>
        </p:txBody>
      </p:sp>
      <p:sp>
        <p:nvSpPr>
          <p:cNvPr id="656" name="Google Shape;656;p40"/>
          <p:cNvSpPr txBox="1">
            <a:spLocks noGrp="1"/>
          </p:cNvSpPr>
          <p:nvPr>
            <p:ph type="sldNum" idx="12"/>
          </p:nvPr>
        </p:nvSpPr>
        <p:spPr>
          <a:xfrm>
            <a:off x="-125" y="4813400"/>
            <a:ext cx="9144000" cy="3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Yorick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999</Words>
  <Application>Microsoft Office PowerPoint</Application>
  <PresentationFormat>On-screen Show (16:9)</PresentationFormat>
  <Paragraphs>169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Lora</vt:lpstr>
      <vt:lpstr>Playfair Display</vt:lpstr>
      <vt:lpstr>Yorick template</vt:lpstr>
      <vt:lpstr>This is your presentation title</vt:lpstr>
      <vt:lpstr>Instructions for use</vt:lpstr>
      <vt:lpstr>Hello!</vt:lpstr>
      <vt:lpstr>Transition headline</vt:lpstr>
      <vt:lpstr>PowerPoint Presentation</vt:lpstr>
      <vt:lpstr>This is a slide title</vt:lpstr>
      <vt:lpstr>Big concept</vt:lpstr>
      <vt:lpstr>You can also split your content</vt:lpstr>
      <vt:lpstr>In two or three columns</vt:lpstr>
      <vt:lpstr>A picture is worth a thousand words</vt:lpstr>
      <vt:lpstr>PowerPoint Presentation</vt:lpstr>
      <vt:lpstr>Use charts to explain your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</vt:lpstr>
      <vt:lpstr>Credits</vt:lpstr>
      <vt:lpstr>Presentation design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User</cp:lastModifiedBy>
  <cp:revision>1</cp:revision>
  <dcterms:modified xsi:type="dcterms:W3CDTF">2019-10-03T04:24:01Z</dcterms:modified>
</cp:coreProperties>
</file>