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E7EF92-5824-4164-959C-CD79C4B7E72F}">
  <a:tblStyle styleId="{DBE7EF92-5824-4164-959C-CD79C4B7E7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cd36154fc_19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cd36154fc_19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1470e89c18_8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1470e89c18_8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500626"/>
            <a:ext cx="91440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sz="1800" b="1">
                <a:solidFill>
                  <a:srgbClr val="94BF6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sz="1800" b="1">
                <a:solidFill>
                  <a:srgbClr val="94BF6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sz="1800" b="1">
                <a:solidFill>
                  <a:srgbClr val="94BF6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1148250"/>
            <a:ext cx="9144000" cy="28470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038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8" name="Google Shape;28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▪"/>
              <a:defRPr sz="2000">
                <a:solidFill>
                  <a:srgbClr val="FFFFFF"/>
                </a:solidFill>
              </a:defRPr>
            </a:lvl1pPr>
            <a:lvl2pPr marL="914400" lvl="1" indent="-3556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▫"/>
              <a:defRPr sz="2000">
                <a:solidFill>
                  <a:srgbClr val="FFFFFF"/>
                </a:solidFill>
              </a:defRPr>
            </a:lvl2pPr>
            <a:lvl3pPr marL="1371600" lvl="2" indent="-3556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36" name="Google Shape;36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>
              <a:spcBef>
                <a:spcPts val="600"/>
              </a:spcBef>
              <a:spcAft>
                <a:spcPts val="0"/>
              </a:spcAft>
              <a:buSzPts val="2800"/>
              <a:buChar char="▪"/>
              <a:defRPr sz="2800"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▫"/>
              <a:defRPr sz="2800"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2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57" name="Google Shape;57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1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2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3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3" name="Google Shape;73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79" name="Google Shape;79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tyle A">
  <p:cSld name="BLANK_1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"/>
          <p:cNvSpPr/>
          <p:nvPr/>
        </p:nvSpPr>
        <p:spPr>
          <a:xfrm>
            <a:off x="0" y="1148250"/>
            <a:ext cx="9144000" cy="28470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94" name="Google Shape;94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tyle B">
  <p:cSld name="BLANK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101" name="Google Shape;101;p12"/>
          <p:cNvSpPr/>
          <p:nvPr/>
        </p:nvSpPr>
        <p:spPr>
          <a:xfrm>
            <a:off x="0" y="500626"/>
            <a:ext cx="91440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114454"/>
              </a:buClr>
              <a:buSzPts val="3000"/>
              <a:buFont typeface="Nixie One"/>
              <a:buChar char="▪"/>
              <a:defRPr sz="30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2400"/>
              <a:buFont typeface="Nixie One"/>
              <a:buChar char="▫"/>
              <a:defRPr sz="24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2400"/>
              <a:buFont typeface="Nixie One"/>
              <a:buChar char="■"/>
              <a:defRPr sz="24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●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○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■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●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○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■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nixie-one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roboto-slab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>
            <a:spLocks noGrp="1"/>
          </p:cNvSpPr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110" name="Google Shape;110;p13"/>
          <p:cNvGrpSpPr/>
          <p:nvPr/>
        </p:nvGrpSpPr>
        <p:grpSpPr>
          <a:xfrm>
            <a:off x="753267" y="1029785"/>
            <a:ext cx="964541" cy="1011307"/>
            <a:chOff x="5961125" y="1623900"/>
            <a:chExt cx="427450" cy="448175"/>
          </a:xfrm>
        </p:grpSpPr>
        <p:sp>
          <p:nvSpPr>
            <p:cNvPr id="111" name="Google Shape;111;p13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9050" cap="rnd" cmpd="sng">
              <a:solidFill>
                <a:srgbClr val="1863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9050" cap="rnd" cmpd="sng">
              <a:solidFill>
                <a:srgbClr val="1863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9050" cap="rnd" cmpd="sng">
              <a:solidFill>
                <a:srgbClr val="1863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9050" cap="rnd" cmpd="sng">
              <a:solidFill>
                <a:srgbClr val="1863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9050" cap="rnd" cmpd="sng">
              <a:solidFill>
                <a:srgbClr val="1863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9050" cap="rnd" cmpd="sng">
              <a:solidFill>
                <a:srgbClr val="1863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9050" cap="rnd" cmpd="sng">
              <a:solidFill>
                <a:srgbClr val="1863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4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grpSp>
        <p:nvGrpSpPr>
          <p:cNvPr id="123" name="Google Shape;123;p14"/>
          <p:cNvGrpSpPr/>
          <p:nvPr/>
        </p:nvGrpSpPr>
        <p:grpSpPr>
          <a:xfrm>
            <a:off x="333623" y="861852"/>
            <a:ext cx="366458" cy="366437"/>
            <a:chOff x="1923675" y="1633650"/>
            <a:chExt cx="436000" cy="435975"/>
          </a:xfrm>
        </p:grpSpPr>
        <p:sp>
          <p:nvSpPr>
            <p:cNvPr id="124" name="Google Shape;124;p14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4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4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14"/>
          <p:cNvSpPr txBox="1"/>
          <p:nvPr/>
        </p:nvSpPr>
        <p:spPr>
          <a:xfrm>
            <a:off x="1146025" y="1926668"/>
            <a:ext cx="3460500" cy="19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14454"/>
                </a:solidFill>
                <a:highlight>
                  <a:srgbClr val="94BF6E"/>
                </a:highlight>
                <a:latin typeface="Nixie One"/>
                <a:ea typeface="Nixie One"/>
                <a:cs typeface="Nixie One"/>
                <a:sym typeface="Nixie One"/>
              </a:rPr>
              <a:t>EDIT IN GOOGLE SLIDES</a:t>
            </a:r>
            <a:endParaRPr sz="1200" b="1">
              <a:solidFill>
                <a:srgbClr val="114454"/>
              </a:solidFill>
              <a:highlight>
                <a:srgbClr val="94BF6E"/>
              </a:highlight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Click on the button under the presentation preview that says "Use as Google Slides Theme".</a:t>
            </a:r>
            <a:endParaRPr sz="12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You will get a copy of this document on your Google Drive and will be able to edit, add or delete slides.</a:t>
            </a:r>
            <a:endParaRPr sz="12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You have to be signed in to your Google account.</a:t>
            </a:r>
            <a:endParaRPr sz="12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1" name="Google Shape;131;p14"/>
          <p:cNvSpPr txBox="1"/>
          <p:nvPr/>
        </p:nvSpPr>
        <p:spPr>
          <a:xfrm>
            <a:off x="5074909" y="1926668"/>
            <a:ext cx="3611700" cy="19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14454"/>
                </a:solidFill>
                <a:highlight>
                  <a:srgbClr val="94BF6E"/>
                </a:highlight>
                <a:latin typeface="Nixie One"/>
                <a:ea typeface="Nixie One"/>
                <a:cs typeface="Nixie One"/>
                <a:sym typeface="Nixie One"/>
              </a:rPr>
              <a:t>EDIT IN POWERPOINT®</a:t>
            </a:r>
            <a:endParaRPr sz="1200" b="1">
              <a:solidFill>
                <a:srgbClr val="114454"/>
              </a:solidFill>
              <a:highlight>
                <a:srgbClr val="94BF6E"/>
              </a:highlight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Click on the button under the presentation preview that says "Download as PowerPoint template". You will get a .pptx file that you can edit in PowerPoint.</a:t>
            </a:r>
            <a:endParaRPr sz="12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Remember to download and install the fonts used in this presentation (you’ll find the links to the font files needed in the </a:t>
            </a:r>
            <a:r>
              <a:rPr lang="en" sz="1200" b="1" u="sng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  <a:hlinkClick r:id="rId3" action="ppaction://hlinksldjump"/>
              </a:rPr>
              <a:t>Presentation design slide</a:t>
            </a:r>
            <a:r>
              <a:rPr lang="en" sz="12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)</a:t>
            </a:r>
            <a:endParaRPr sz="12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2" name="Google Shape;132;p14"/>
          <p:cNvSpPr txBox="1"/>
          <p:nvPr/>
        </p:nvSpPr>
        <p:spPr>
          <a:xfrm>
            <a:off x="1146025" y="4244427"/>
            <a:ext cx="75408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More info on how to use this template at </a:t>
            </a:r>
            <a:r>
              <a:rPr lang="en" sz="900" b="1" u="sng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www.slidescarnival.com/help-use-presentation-template</a:t>
            </a:r>
            <a:endParaRPr sz="9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This template is free to use under </a:t>
            </a:r>
            <a:r>
              <a:rPr lang="en" sz="900" b="1" u="sng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Creative Commons Attribution license</a:t>
            </a:r>
            <a:r>
              <a:rPr lang="en" sz="900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. You can keep the Credits slide or mention SlidesCarnival and other resources used in a slide footer.</a:t>
            </a:r>
            <a:endParaRPr sz="9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9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900"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ctrTitle" idx="4294967295"/>
          </p:nvPr>
        </p:nvSpPr>
        <p:spPr>
          <a:xfrm>
            <a:off x="685800" y="499125"/>
            <a:ext cx="6593700" cy="75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Hello!</a:t>
            </a:r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subTitle" idx="4294967295"/>
          </p:nvPr>
        </p:nvSpPr>
        <p:spPr>
          <a:xfrm>
            <a:off x="685800" y="1259025"/>
            <a:ext cx="5200200" cy="2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</a:rPr>
              <a:t>I am Jayden Smith</a:t>
            </a:r>
            <a:endParaRPr sz="24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I am here because I love to give presentations. 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@username</a:t>
            </a:r>
            <a:endParaRPr sz="2400" b="1">
              <a:solidFill>
                <a:srgbClr val="FFFFFF"/>
              </a:solidFill>
            </a:endParaRPr>
          </a:p>
        </p:txBody>
      </p:sp>
      <p:pic>
        <p:nvPicPr>
          <p:cNvPr id="140" name="Google Shape;140;p15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1762" y="1234300"/>
            <a:ext cx="2728325" cy="272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5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>
            <a:spLocks noGrp="1"/>
          </p:cNvSpPr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subTitle" idx="1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0" y="503350"/>
            <a:ext cx="3471300" cy="38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0">
                <a:solidFill>
                  <a:srgbClr val="18637B"/>
                </a:solidFill>
                <a:latin typeface="Roboto Slab"/>
                <a:ea typeface="Roboto Slab"/>
                <a:cs typeface="Roboto Slab"/>
                <a:sym typeface="Roboto Slab"/>
              </a:rPr>
              <a:t>1</a:t>
            </a:r>
            <a:endParaRPr sz="20000">
              <a:solidFill>
                <a:srgbClr val="18637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49" name="Google Shape;149;p16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body" idx="1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600"/>
              </a:spcBef>
              <a:spcAft>
                <a:spcPts val="0"/>
              </a:spcAft>
              <a:buSzPts val="2800"/>
              <a:buChar char="▪"/>
            </a:pPr>
            <a:r>
              <a:rPr lang="en"/>
              <a:t>Here you have a list of items</a:t>
            </a:r>
            <a:endParaRPr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"/>
              <a:t>And some text</a:t>
            </a:r>
            <a:endParaRPr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grpSp>
        <p:nvGrpSpPr>
          <p:cNvPr id="162" name="Google Shape;162;p18"/>
          <p:cNvGrpSpPr/>
          <p:nvPr/>
        </p:nvGrpSpPr>
        <p:grpSpPr>
          <a:xfrm>
            <a:off x="333623" y="861852"/>
            <a:ext cx="366458" cy="366437"/>
            <a:chOff x="1923675" y="1633650"/>
            <a:chExt cx="436000" cy="435975"/>
          </a:xfrm>
        </p:grpSpPr>
        <p:sp>
          <p:nvSpPr>
            <p:cNvPr id="163" name="Google Shape;163;p18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" name="Google Shape;169;p18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50"/>
            <a:ext cx="4153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94BF6E"/>
                </a:solidFill>
              </a:rPr>
              <a:t>BIG CONCEPT</a:t>
            </a:r>
            <a:endParaRPr sz="6000">
              <a:solidFill>
                <a:srgbClr val="94BF6E"/>
              </a:solidFill>
            </a:endParaRPr>
          </a:p>
        </p:txBody>
      </p:sp>
      <p:sp>
        <p:nvSpPr>
          <p:cNvPr id="175" name="Google Shape;175;p19"/>
          <p:cNvSpPr txBox="1">
            <a:spLocks noGrp="1"/>
          </p:cNvSpPr>
          <p:nvPr>
            <p:ph type="subTitle" idx="4294967295"/>
          </p:nvPr>
        </p:nvSpPr>
        <p:spPr>
          <a:xfrm>
            <a:off x="685800" y="3106752"/>
            <a:ext cx="4153200" cy="7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Bring the attention of your audience over a key concept using icons or illustrations</a:t>
            </a:r>
            <a:endParaRPr sz="2400"/>
          </a:p>
        </p:txBody>
      </p:sp>
      <p:sp>
        <p:nvSpPr>
          <p:cNvPr id="176" name="Google Shape;176;p19"/>
          <p:cNvSpPr/>
          <p:nvPr/>
        </p:nvSpPr>
        <p:spPr>
          <a:xfrm>
            <a:off x="7214073" y="747704"/>
            <a:ext cx="354081" cy="338090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solidFill>
            <a:srgbClr val="18637B"/>
          </a:solidFill>
          <a:ln w="19050" cap="rnd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7" name="Google Shape;177;p19"/>
          <p:cNvGrpSpPr/>
          <p:nvPr/>
        </p:nvGrpSpPr>
        <p:grpSpPr>
          <a:xfrm>
            <a:off x="6372292" y="1484384"/>
            <a:ext cx="2174700" cy="2174833"/>
            <a:chOff x="6643075" y="3664250"/>
            <a:chExt cx="407950" cy="407975"/>
          </a:xfrm>
        </p:grpSpPr>
        <p:sp>
          <p:nvSpPr>
            <p:cNvPr id="178" name="Google Shape;178;p19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solidFill>
              <a:srgbClr val="94BF6E"/>
            </a:solidFill>
            <a:ln w="19050" cap="rnd" cmpd="sng">
              <a:solidFill>
                <a:srgbClr val="94BF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solidFill>
              <a:srgbClr val="94BF6E"/>
            </a:solidFill>
            <a:ln w="19050" cap="rnd" cmpd="sng">
              <a:solidFill>
                <a:srgbClr val="94BF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" name="Google Shape;180;p19"/>
          <p:cNvGrpSpPr/>
          <p:nvPr/>
        </p:nvGrpSpPr>
        <p:grpSpPr>
          <a:xfrm>
            <a:off x="4995953" y="3119892"/>
            <a:ext cx="981407" cy="981351"/>
            <a:chOff x="576250" y="4319400"/>
            <a:chExt cx="442075" cy="442050"/>
          </a:xfrm>
        </p:grpSpPr>
        <p:sp>
          <p:nvSpPr>
            <p:cNvPr id="181" name="Google Shape;181;p19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solidFill>
              <a:srgbClr val="18637B"/>
            </a:solidFill>
            <a:ln w="19050" cap="rnd" cmpd="sng">
              <a:solidFill>
                <a:srgbClr val="3B8D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9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solidFill>
              <a:srgbClr val="18637B"/>
            </a:solidFill>
            <a:ln w="19050" cap="rnd" cmpd="sng">
              <a:solidFill>
                <a:srgbClr val="3B8D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solidFill>
              <a:srgbClr val="18637B"/>
            </a:solidFill>
            <a:ln w="19050" cap="rnd" cmpd="sng">
              <a:solidFill>
                <a:srgbClr val="3B8D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9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solidFill>
              <a:srgbClr val="18637B"/>
            </a:solidFill>
            <a:ln w="19050" cap="rnd" cmpd="sng">
              <a:solidFill>
                <a:srgbClr val="3B8D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" name="Google Shape;185;p19"/>
          <p:cNvSpPr/>
          <p:nvPr/>
        </p:nvSpPr>
        <p:spPr>
          <a:xfrm>
            <a:off x="5392191" y="1829072"/>
            <a:ext cx="585164" cy="558736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solidFill>
            <a:srgbClr val="18637B"/>
          </a:solidFill>
          <a:ln w="19050" cap="rnd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9"/>
          <p:cNvSpPr/>
          <p:nvPr/>
        </p:nvSpPr>
        <p:spPr>
          <a:xfrm rot="2384392">
            <a:off x="7003547" y="3733235"/>
            <a:ext cx="354079" cy="33808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solidFill>
            <a:srgbClr val="18637B"/>
          </a:solidFill>
          <a:ln w="19050" cap="rnd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9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93" name="Google Shape;193;p20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94" name="Google Shape;194;p20"/>
          <p:cNvSpPr txBox="1">
            <a:spLocks noGrp="1"/>
          </p:cNvSpPr>
          <p:nvPr>
            <p:ph type="body" idx="2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grpSp>
        <p:nvGrpSpPr>
          <p:cNvPr id="195" name="Google Shape;195;p20"/>
          <p:cNvGrpSpPr/>
          <p:nvPr/>
        </p:nvGrpSpPr>
        <p:grpSpPr>
          <a:xfrm>
            <a:off x="333623" y="861852"/>
            <a:ext cx="366458" cy="366437"/>
            <a:chOff x="1923675" y="1633650"/>
            <a:chExt cx="436000" cy="435975"/>
          </a:xfrm>
        </p:grpSpPr>
        <p:sp>
          <p:nvSpPr>
            <p:cNvPr id="196" name="Google Shape;196;p20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0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0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0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" name="Google Shape;202;p20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body" idx="1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09" name="Google Shape;209;p21"/>
          <p:cNvSpPr txBox="1">
            <a:spLocks noGrp="1"/>
          </p:cNvSpPr>
          <p:nvPr>
            <p:ph type="body" idx="2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10" name="Google Shape;210;p21"/>
          <p:cNvSpPr txBox="1">
            <a:spLocks noGrp="1"/>
          </p:cNvSpPr>
          <p:nvPr>
            <p:ph type="body" idx="3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" name="Google Shape;211;p21"/>
          <p:cNvGrpSpPr/>
          <p:nvPr/>
        </p:nvGrpSpPr>
        <p:grpSpPr>
          <a:xfrm>
            <a:off x="333623" y="861852"/>
            <a:ext cx="366458" cy="366437"/>
            <a:chOff x="1923675" y="1633650"/>
            <a:chExt cx="436000" cy="435975"/>
          </a:xfrm>
        </p:grpSpPr>
        <p:sp>
          <p:nvSpPr>
            <p:cNvPr id="212" name="Google Shape;212;p21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1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1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1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1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1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" name="Google Shape;218;p2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24" name="Google Shape;224;p22"/>
          <p:cNvSpPr txBox="1">
            <a:spLocks noGrp="1"/>
          </p:cNvSpPr>
          <p:nvPr>
            <p:ph type="body" idx="1"/>
          </p:nvPr>
        </p:nvSpPr>
        <p:spPr>
          <a:xfrm>
            <a:off x="5027850" y="1905225"/>
            <a:ext cx="3658200" cy="30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 complex idea can be conveyed with just a single still image, namely making it possible to absorb large amounts of data quickly.</a:t>
            </a:r>
            <a:endParaRPr sz="2400"/>
          </a:p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t="17259"/>
          <a:stretch/>
        </p:blipFill>
        <p:spPr>
          <a:xfrm>
            <a:off x="239738" y="1559425"/>
            <a:ext cx="4331576" cy="3584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22"/>
          <p:cNvGrpSpPr/>
          <p:nvPr/>
        </p:nvGrpSpPr>
        <p:grpSpPr>
          <a:xfrm>
            <a:off x="371633" y="913341"/>
            <a:ext cx="316516" cy="263466"/>
            <a:chOff x="1247825" y="322750"/>
            <a:chExt cx="443300" cy="369000"/>
          </a:xfrm>
        </p:grpSpPr>
        <p:sp>
          <p:nvSpPr>
            <p:cNvPr id="227" name="Google Shape;227;p22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2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2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2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2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" name="Google Shape;232;p22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Want big impact?</a:t>
            </a:r>
            <a:endParaRPr/>
          </a:p>
        </p:txBody>
      </p:sp>
      <p:grpSp>
        <p:nvGrpSpPr>
          <p:cNvPr id="238" name="Google Shape;238;p23"/>
          <p:cNvGrpSpPr/>
          <p:nvPr/>
        </p:nvGrpSpPr>
        <p:grpSpPr>
          <a:xfrm>
            <a:off x="371633" y="913341"/>
            <a:ext cx="316516" cy="263466"/>
            <a:chOff x="1247825" y="322750"/>
            <a:chExt cx="443300" cy="369000"/>
          </a:xfrm>
        </p:grpSpPr>
        <p:sp>
          <p:nvSpPr>
            <p:cNvPr id="239" name="Google Shape;239;p23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3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3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3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3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23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34314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 big image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5" name="Google Shape;245;p23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51" name="Google Shape;251;p24"/>
          <p:cNvSpPr/>
          <p:nvPr/>
        </p:nvSpPr>
        <p:spPr>
          <a:xfrm>
            <a:off x="1222225" y="2118500"/>
            <a:ext cx="2541300" cy="2541300"/>
          </a:xfrm>
          <a:prstGeom prst="ellipse">
            <a:avLst/>
          </a:prstGeom>
          <a:noFill/>
          <a:ln w="76200" cap="flat" cmpd="sng">
            <a:solidFill>
              <a:srgbClr val="94BF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B8D61"/>
                </a:solidFill>
                <a:latin typeface="Nixie One"/>
                <a:ea typeface="Nixie One"/>
                <a:cs typeface="Nixie One"/>
                <a:sym typeface="Nixie One"/>
              </a:rPr>
              <a:t>White</a:t>
            </a:r>
            <a:endParaRPr b="1">
              <a:solidFill>
                <a:srgbClr val="3B8D6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2" name="Google Shape;252;p24"/>
          <p:cNvSpPr/>
          <p:nvPr/>
        </p:nvSpPr>
        <p:spPr>
          <a:xfrm>
            <a:off x="5564054" y="2118500"/>
            <a:ext cx="2541300" cy="2541300"/>
          </a:xfrm>
          <a:prstGeom prst="ellipse">
            <a:avLst/>
          </a:prstGeom>
          <a:noFill/>
          <a:ln w="76200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8637B"/>
                </a:solidFill>
                <a:latin typeface="Nixie One"/>
                <a:ea typeface="Nixie One"/>
                <a:cs typeface="Nixie One"/>
                <a:sym typeface="Nixie One"/>
              </a:rPr>
              <a:t>Black</a:t>
            </a:r>
            <a:endParaRPr b="1">
              <a:solidFill>
                <a:srgbClr val="18637B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253" name="Google Shape;253;p24"/>
          <p:cNvGrpSpPr/>
          <p:nvPr/>
        </p:nvGrpSpPr>
        <p:grpSpPr>
          <a:xfrm>
            <a:off x="377059" y="931160"/>
            <a:ext cx="313910" cy="227820"/>
            <a:chOff x="3932350" y="3714775"/>
            <a:chExt cx="439650" cy="319075"/>
          </a:xfrm>
        </p:grpSpPr>
        <p:sp>
          <p:nvSpPr>
            <p:cNvPr id="254" name="Google Shape;254;p24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4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4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4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4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" name="Google Shape;259;p24"/>
          <p:cNvSpPr/>
          <p:nvPr/>
        </p:nvSpPr>
        <p:spPr>
          <a:xfrm>
            <a:off x="3393139" y="2118500"/>
            <a:ext cx="2541300" cy="2541300"/>
          </a:xfrm>
          <a:prstGeom prst="ellipse">
            <a:avLst/>
          </a:prstGeom>
          <a:solidFill>
            <a:srgbClr val="0E3142">
              <a:alpha val="2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rPr>
              <a:t>Gray</a:t>
            </a:r>
            <a:endParaRPr b="1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0" name="Google Shape;260;p24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5"/>
          <p:cNvSpPr txBox="1">
            <a:spLocks noGrp="1"/>
          </p:cNvSpPr>
          <p:nvPr>
            <p:ph type="title" idx="4294967295"/>
          </p:nvPr>
        </p:nvSpPr>
        <p:spPr>
          <a:xfrm>
            <a:off x="387475" y="366857"/>
            <a:ext cx="2758800" cy="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24057"/>
                </a:solidFill>
              </a:rPr>
              <a:t>Or use diagrams to explain complex ideas</a:t>
            </a:r>
            <a:endParaRPr>
              <a:solidFill>
                <a:srgbClr val="124057"/>
              </a:solidFill>
            </a:endParaRPr>
          </a:p>
        </p:txBody>
      </p:sp>
      <p:sp>
        <p:nvSpPr>
          <p:cNvPr id="266" name="Google Shape;266;p25"/>
          <p:cNvSpPr/>
          <p:nvPr/>
        </p:nvSpPr>
        <p:spPr>
          <a:xfrm>
            <a:off x="3759030" y="3738863"/>
            <a:ext cx="2718300" cy="749700"/>
          </a:xfrm>
          <a:prstGeom prst="homePlate">
            <a:avLst>
              <a:gd name="adj" fmla="val 35440"/>
            </a:avLst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25"/>
          <p:cNvSpPr/>
          <p:nvPr/>
        </p:nvSpPr>
        <p:spPr>
          <a:xfrm>
            <a:off x="3759031" y="3003935"/>
            <a:ext cx="3488400" cy="749700"/>
          </a:xfrm>
          <a:prstGeom prst="homePlate">
            <a:avLst>
              <a:gd name="adj" fmla="val 35440"/>
            </a:avLst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p25"/>
          <p:cNvSpPr/>
          <p:nvPr/>
        </p:nvSpPr>
        <p:spPr>
          <a:xfrm>
            <a:off x="3759030" y="2258772"/>
            <a:ext cx="2227500" cy="749700"/>
          </a:xfrm>
          <a:prstGeom prst="homePlate">
            <a:avLst>
              <a:gd name="adj" fmla="val 35440"/>
            </a:avLst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9" name="Google Shape;269;p25"/>
          <p:cNvSpPr/>
          <p:nvPr/>
        </p:nvSpPr>
        <p:spPr>
          <a:xfrm>
            <a:off x="3759031" y="1508916"/>
            <a:ext cx="2554800" cy="749700"/>
          </a:xfrm>
          <a:prstGeom prst="homePlate">
            <a:avLst>
              <a:gd name="adj" fmla="val 35440"/>
            </a:avLst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25"/>
          <p:cNvSpPr/>
          <p:nvPr/>
        </p:nvSpPr>
        <p:spPr>
          <a:xfrm>
            <a:off x="2898297" y="1312390"/>
            <a:ext cx="882600" cy="954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3" y="0"/>
                </a:moveTo>
                <a:lnTo>
                  <a:pt x="120000" y="25236"/>
                </a:lnTo>
                <a:lnTo>
                  <a:pt x="120000" y="120000"/>
                </a:lnTo>
                <a:lnTo>
                  <a:pt x="311" y="103519"/>
                </a:lnTo>
                <a:cubicBezTo>
                  <a:pt x="497" y="69012"/>
                  <a:pt x="-151" y="34506"/>
                  <a:pt x="33" y="0"/>
                </a:cubicBezTo>
                <a:close/>
              </a:path>
            </a:pathLst>
          </a:custGeom>
          <a:solidFill>
            <a:srgbClr val="87AF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5"/>
          <p:cNvSpPr/>
          <p:nvPr/>
        </p:nvSpPr>
        <p:spPr>
          <a:xfrm>
            <a:off x="2892403" y="2131252"/>
            <a:ext cx="888600" cy="880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52" y="0"/>
                </a:moveTo>
                <a:lnTo>
                  <a:pt x="120000" y="17302"/>
                </a:lnTo>
                <a:lnTo>
                  <a:pt x="120000" y="119999"/>
                </a:lnTo>
                <a:lnTo>
                  <a:pt x="0" y="120000"/>
                </a:lnTo>
                <a:cubicBezTo>
                  <a:pt x="184" y="79999"/>
                  <a:pt x="368" y="40000"/>
                  <a:pt x="552" y="0"/>
                </a:cubicBezTo>
                <a:close/>
              </a:path>
            </a:pathLst>
          </a:custGeom>
          <a:solidFill>
            <a:srgbClr val="0F3D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5"/>
          <p:cNvSpPr/>
          <p:nvPr/>
        </p:nvSpPr>
        <p:spPr>
          <a:xfrm rot="10800000" flipH="1">
            <a:off x="2892221" y="3007612"/>
            <a:ext cx="888900" cy="876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77" y="0"/>
                </a:moveTo>
                <a:lnTo>
                  <a:pt x="120000" y="17383"/>
                </a:lnTo>
                <a:lnTo>
                  <a:pt x="120000" y="120000"/>
                </a:lnTo>
                <a:lnTo>
                  <a:pt x="24" y="120000"/>
                </a:lnTo>
                <a:cubicBezTo>
                  <a:pt x="-159" y="80000"/>
                  <a:pt x="761" y="40000"/>
                  <a:pt x="577" y="0"/>
                </a:cubicBezTo>
                <a:close/>
              </a:path>
            </a:pathLst>
          </a:custGeom>
          <a:solidFill>
            <a:srgbClr val="2E6E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5"/>
          <p:cNvSpPr/>
          <p:nvPr/>
        </p:nvSpPr>
        <p:spPr>
          <a:xfrm rot="10800000" flipH="1">
            <a:off x="2894448" y="3752039"/>
            <a:ext cx="886500" cy="939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77" y="0"/>
                </a:moveTo>
                <a:lnTo>
                  <a:pt x="120000" y="25882"/>
                </a:lnTo>
                <a:lnTo>
                  <a:pt x="120000" y="120000"/>
                </a:lnTo>
                <a:lnTo>
                  <a:pt x="0" y="105098"/>
                </a:lnTo>
                <a:cubicBezTo>
                  <a:pt x="184" y="70065"/>
                  <a:pt x="92" y="35032"/>
                  <a:pt x="277" y="0"/>
                </a:cubicBezTo>
                <a:close/>
              </a:path>
            </a:pathLst>
          </a:custGeom>
          <a:solidFill>
            <a:srgbClr val="0B29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5"/>
          <p:cNvSpPr/>
          <p:nvPr/>
        </p:nvSpPr>
        <p:spPr>
          <a:xfrm rot="10800000">
            <a:off x="2022738" y="3747891"/>
            <a:ext cx="878100" cy="941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3" y="0"/>
                </a:moveTo>
                <a:lnTo>
                  <a:pt x="120000" y="25565"/>
                </a:lnTo>
                <a:lnTo>
                  <a:pt x="120000" y="120000"/>
                </a:lnTo>
                <a:lnTo>
                  <a:pt x="313" y="105130"/>
                </a:lnTo>
                <a:cubicBezTo>
                  <a:pt x="499" y="70173"/>
                  <a:pt x="-152" y="34956"/>
                  <a:pt x="33" y="0"/>
                </a:cubicBezTo>
                <a:close/>
              </a:path>
            </a:pathLst>
          </a:custGeom>
          <a:solidFill>
            <a:srgbClr val="1240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5"/>
          <p:cNvSpPr/>
          <p:nvPr/>
        </p:nvSpPr>
        <p:spPr>
          <a:xfrm flipH="1">
            <a:off x="2018279" y="2127156"/>
            <a:ext cx="882900" cy="876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0" y="0"/>
                </a:moveTo>
                <a:lnTo>
                  <a:pt x="120000" y="17383"/>
                </a:lnTo>
                <a:lnTo>
                  <a:pt x="120000" y="120000"/>
                </a:lnTo>
                <a:lnTo>
                  <a:pt x="80" y="119999"/>
                </a:lnTo>
                <a:cubicBezTo>
                  <a:pt x="-197" y="79999"/>
                  <a:pt x="358" y="40000"/>
                  <a:pt x="80" y="0"/>
                </a:cubicBezTo>
                <a:close/>
              </a:path>
            </a:pathLst>
          </a:custGeom>
          <a:solidFill>
            <a:srgbClr val="1657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5"/>
          <p:cNvSpPr/>
          <p:nvPr/>
        </p:nvSpPr>
        <p:spPr>
          <a:xfrm flipH="1">
            <a:off x="2016085" y="1314437"/>
            <a:ext cx="886800" cy="939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3" y="0"/>
                </a:moveTo>
                <a:lnTo>
                  <a:pt x="120000" y="25359"/>
                </a:lnTo>
                <a:lnTo>
                  <a:pt x="120000" y="120000"/>
                </a:lnTo>
                <a:lnTo>
                  <a:pt x="310" y="104052"/>
                </a:lnTo>
                <a:cubicBezTo>
                  <a:pt x="495" y="69019"/>
                  <a:pt x="-151" y="35032"/>
                  <a:pt x="33" y="0"/>
                </a:cubicBezTo>
                <a:close/>
              </a:path>
            </a:pathLst>
          </a:custGeom>
          <a:solidFill>
            <a:srgbClr val="94BF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5"/>
          <p:cNvSpPr/>
          <p:nvPr/>
        </p:nvSpPr>
        <p:spPr>
          <a:xfrm rot="10800000">
            <a:off x="2021437" y="3003323"/>
            <a:ext cx="877500" cy="872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20000"/>
                </a:moveTo>
                <a:lnTo>
                  <a:pt x="54" y="120000"/>
                </a:lnTo>
                <a:cubicBezTo>
                  <a:pt x="240" y="79812"/>
                  <a:pt x="-132" y="40187"/>
                  <a:pt x="53" y="0"/>
                </a:cubicBezTo>
                <a:lnTo>
                  <a:pt x="120000" y="16766"/>
                </a:lnTo>
                <a:close/>
              </a:path>
            </a:pathLst>
          </a:custGeom>
          <a:solidFill>
            <a:srgbClr val="3B8D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1985550" y="1413550"/>
            <a:ext cx="477600" cy="3290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15785"/>
                </a:moveTo>
                <a:lnTo>
                  <a:pt x="0" y="3719"/>
                </a:lnTo>
                <a:lnTo>
                  <a:pt x="120000" y="0"/>
                </a:lnTo>
                <a:lnTo>
                  <a:pt x="120000" y="120000"/>
                </a:lnTo>
                <a:lnTo>
                  <a:pt x="0" y="115785"/>
                </a:lnTo>
                <a:close/>
              </a:path>
            </a:pathLst>
          </a:custGeom>
          <a:gradFill>
            <a:gsLst>
              <a:gs pos="0">
                <a:srgbClr val="FFFFFF">
                  <a:alpha val="9803"/>
                </a:srgbClr>
              </a:gs>
              <a:gs pos="100000">
                <a:srgbClr val="FFFFFF">
                  <a:alpha val="24705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5"/>
          <p:cNvSpPr txBox="1"/>
          <p:nvPr/>
        </p:nvSpPr>
        <p:spPr>
          <a:xfrm>
            <a:off x="3878923" y="1654200"/>
            <a:ext cx="5967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01</a:t>
            </a:r>
            <a:endParaRPr sz="2400" b="1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280" name="Google Shape;280;p25"/>
          <p:cNvCxnSpPr/>
          <p:nvPr/>
        </p:nvCxnSpPr>
        <p:spPr>
          <a:xfrm>
            <a:off x="4475989" y="1682588"/>
            <a:ext cx="0" cy="393000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1" name="Google Shape;281;p25"/>
          <p:cNvSpPr txBox="1"/>
          <p:nvPr/>
        </p:nvSpPr>
        <p:spPr>
          <a:xfrm>
            <a:off x="4531749" y="1667625"/>
            <a:ext cx="1454700" cy="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Text Title</a:t>
            </a:r>
            <a:endParaRPr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P</a:t>
            </a:r>
            <a:r>
              <a:rPr lang="en" sz="1000" b="0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lace your own text here</a:t>
            </a:r>
            <a:endParaRPr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2" name="Google Shape;282;p25"/>
          <p:cNvSpPr txBox="1"/>
          <p:nvPr/>
        </p:nvSpPr>
        <p:spPr>
          <a:xfrm>
            <a:off x="3878949" y="2391975"/>
            <a:ext cx="5967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02</a:t>
            </a:r>
            <a:endParaRPr sz="2400" b="1"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283" name="Google Shape;283;p25"/>
          <p:cNvCxnSpPr/>
          <p:nvPr/>
        </p:nvCxnSpPr>
        <p:spPr>
          <a:xfrm>
            <a:off x="4475988" y="2420358"/>
            <a:ext cx="0" cy="393000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4" name="Google Shape;284;p25"/>
          <p:cNvSpPr txBox="1"/>
          <p:nvPr/>
        </p:nvSpPr>
        <p:spPr>
          <a:xfrm>
            <a:off x="4531759" y="2409499"/>
            <a:ext cx="138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Text Title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ixie One"/>
                <a:ea typeface="Nixie One"/>
                <a:cs typeface="Nixie One"/>
                <a:sym typeface="Nixie One"/>
              </a:rPr>
              <a:t>Place your own text here</a:t>
            </a:r>
            <a:endParaRPr sz="10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5" name="Google Shape;285;p25"/>
          <p:cNvSpPr txBox="1"/>
          <p:nvPr/>
        </p:nvSpPr>
        <p:spPr>
          <a:xfrm>
            <a:off x="3878948" y="3151000"/>
            <a:ext cx="5967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03</a:t>
            </a:r>
            <a:endParaRPr sz="2400" b="1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286" name="Google Shape;286;p25"/>
          <p:cNvCxnSpPr/>
          <p:nvPr/>
        </p:nvCxnSpPr>
        <p:spPr>
          <a:xfrm>
            <a:off x="4475988" y="3179384"/>
            <a:ext cx="0" cy="393000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7" name="Google Shape;287;p25"/>
          <p:cNvSpPr txBox="1"/>
          <p:nvPr/>
        </p:nvSpPr>
        <p:spPr>
          <a:xfrm>
            <a:off x="4531759" y="3094313"/>
            <a:ext cx="13851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Text Title</a:t>
            </a:r>
            <a:endParaRPr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ixie One"/>
                <a:ea typeface="Nixie One"/>
                <a:cs typeface="Nixie One"/>
                <a:sym typeface="Nixie One"/>
              </a:rPr>
              <a:t>Place your own text here</a:t>
            </a:r>
            <a:endParaRPr sz="10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8" name="Google Shape;288;p25"/>
          <p:cNvSpPr txBox="1"/>
          <p:nvPr/>
        </p:nvSpPr>
        <p:spPr>
          <a:xfrm>
            <a:off x="3878949" y="3881600"/>
            <a:ext cx="5967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04</a:t>
            </a:r>
            <a:endParaRPr sz="2400" b="1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289" name="Google Shape;289;p25"/>
          <p:cNvCxnSpPr/>
          <p:nvPr/>
        </p:nvCxnSpPr>
        <p:spPr>
          <a:xfrm>
            <a:off x="4475986" y="3909976"/>
            <a:ext cx="0" cy="393000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0" name="Google Shape;290;p25"/>
          <p:cNvSpPr txBox="1"/>
          <p:nvPr/>
        </p:nvSpPr>
        <p:spPr>
          <a:xfrm>
            <a:off x="4531757" y="3826146"/>
            <a:ext cx="13851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Text Title</a:t>
            </a:r>
            <a:endParaRPr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ixie One"/>
                <a:ea typeface="Nixie One"/>
                <a:cs typeface="Nixie One"/>
                <a:sym typeface="Nixie One"/>
              </a:rPr>
              <a:t>Place your own text here</a:t>
            </a:r>
            <a:endParaRPr sz="10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1" name="Google Shape;291;p25"/>
          <p:cNvSpPr/>
          <p:nvPr/>
        </p:nvSpPr>
        <p:spPr>
          <a:xfrm flipH="1">
            <a:off x="3787126" y="1509779"/>
            <a:ext cx="91800" cy="297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15785"/>
                </a:moveTo>
                <a:lnTo>
                  <a:pt x="0" y="3719"/>
                </a:lnTo>
                <a:lnTo>
                  <a:pt x="120000" y="0"/>
                </a:lnTo>
                <a:lnTo>
                  <a:pt x="120000" y="120000"/>
                </a:lnTo>
                <a:lnTo>
                  <a:pt x="0" y="115785"/>
                </a:lnTo>
                <a:close/>
              </a:path>
            </a:pathLst>
          </a:custGeom>
          <a:gradFill>
            <a:gsLst>
              <a:gs pos="0">
                <a:srgbClr val="FFFFFF">
                  <a:alpha val="9803"/>
                </a:srgbClr>
              </a:gs>
              <a:gs pos="100000">
                <a:srgbClr val="FFFFFF">
                  <a:alpha val="24705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5"/>
          <p:cNvSpPr txBox="1"/>
          <p:nvPr/>
        </p:nvSpPr>
        <p:spPr>
          <a:xfrm>
            <a:off x="5363350" y="4488475"/>
            <a:ext cx="3711000" cy="5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8637B"/>
                </a:solidFill>
                <a:latin typeface="Nixie One"/>
                <a:ea typeface="Nixie One"/>
                <a:cs typeface="Nixie One"/>
                <a:sym typeface="Nixie One"/>
              </a:rPr>
              <a:t>Diagram featured by </a:t>
            </a:r>
            <a:r>
              <a:rPr lang="en" sz="1200" b="1" u="sng">
                <a:solidFill>
                  <a:srgbClr val="18637B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http://slidemodel.com</a:t>
            </a:r>
            <a:endParaRPr sz="1200" b="1">
              <a:solidFill>
                <a:srgbClr val="18637B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3" name="Google Shape;293;p25"/>
          <p:cNvSpPr/>
          <p:nvPr/>
        </p:nvSpPr>
        <p:spPr>
          <a:xfrm>
            <a:off x="3188124" y="1646372"/>
            <a:ext cx="327815" cy="286064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4" name="Google Shape;294;p25"/>
          <p:cNvGrpSpPr/>
          <p:nvPr/>
        </p:nvGrpSpPr>
        <p:grpSpPr>
          <a:xfrm>
            <a:off x="3185080" y="2464274"/>
            <a:ext cx="333902" cy="333902"/>
            <a:chOff x="5941025" y="3634400"/>
            <a:chExt cx="467650" cy="467650"/>
          </a:xfrm>
        </p:grpSpPr>
        <p:sp>
          <p:nvSpPr>
            <p:cNvPr id="295" name="Google Shape;295;p25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5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5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5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5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" name="Google Shape;301;p25"/>
          <p:cNvGrpSpPr/>
          <p:nvPr/>
        </p:nvGrpSpPr>
        <p:grpSpPr>
          <a:xfrm>
            <a:off x="3167257" y="3244367"/>
            <a:ext cx="369549" cy="274765"/>
            <a:chOff x="5247525" y="3007275"/>
            <a:chExt cx="517575" cy="384825"/>
          </a:xfrm>
        </p:grpSpPr>
        <p:sp>
          <p:nvSpPr>
            <p:cNvPr id="302" name="Google Shape;302;p25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5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" name="Google Shape;304;p25"/>
          <p:cNvGrpSpPr/>
          <p:nvPr/>
        </p:nvGrpSpPr>
        <p:grpSpPr>
          <a:xfrm>
            <a:off x="3199432" y="4046966"/>
            <a:ext cx="305199" cy="319997"/>
            <a:chOff x="5961125" y="1623900"/>
            <a:chExt cx="427450" cy="448175"/>
          </a:xfrm>
        </p:grpSpPr>
        <p:sp>
          <p:nvSpPr>
            <p:cNvPr id="305" name="Google Shape;305;p25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5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5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5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5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5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" name="Google Shape;312;p25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6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318" name="Google Shape;318;p26"/>
          <p:cNvGraphicFramePr/>
          <p:nvPr/>
        </p:nvGraphicFramePr>
        <p:xfrm>
          <a:off x="1046800" y="2018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{DBE7EF92-5824-4164-959C-CD79C4B7E72F}</a:tableStyleId>
              </a:tblPr>
              <a:tblGrid>
                <a:gridCol w="182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1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FFFFFF"/>
                        </a:solidFill>
                        <a:latin typeface="Nixie One"/>
                        <a:ea typeface="Nixie One"/>
                        <a:cs typeface="Nixie One"/>
                        <a:sym typeface="Nixie One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4BF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Nixie One"/>
                          <a:ea typeface="Nixie One"/>
                          <a:cs typeface="Nixie One"/>
                          <a:sym typeface="Nixie One"/>
                        </a:rPr>
                        <a:t>A</a:t>
                      </a:r>
                      <a:endParaRPr sz="1100" b="1">
                        <a:solidFill>
                          <a:srgbClr val="FFFFFF"/>
                        </a:solidFill>
                        <a:latin typeface="Nixie One"/>
                        <a:ea typeface="Nixie One"/>
                        <a:cs typeface="Nixie One"/>
                        <a:sym typeface="Nixie One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4BF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Nixie One"/>
                          <a:ea typeface="Nixie One"/>
                          <a:cs typeface="Nixie One"/>
                          <a:sym typeface="Nixie One"/>
                        </a:rPr>
                        <a:t>B</a:t>
                      </a:r>
                      <a:endParaRPr sz="1100" b="1">
                        <a:solidFill>
                          <a:srgbClr val="FFFFFF"/>
                        </a:solidFill>
                        <a:latin typeface="Nixie One"/>
                        <a:ea typeface="Nixie One"/>
                        <a:cs typeface="Nixie One"/>
                        <a:sym typeface="Nixie One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4BF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Nixie One"/>
                          <a:ea typeface="Nixie One"/>
                          <a:cs typeface="Nixie One"/>
                          <a:sym typeface="Nixie One"/>
                        </a:rPr>
                        <a:t>C</a:t>
                      </a:r>
                      <a:endParaRPr sz="1100" b="1">
                        <a:solidFill>
                          <a:srgbClr val="FFFFFF"/>
                        </a:solidFill>
                        <a:latin typeface="Nixie One"/>
                        <a:ea typeface="Nixie One"/>
                        <a:cs typeface="Nixie One"/>
                        <a:sym typeface="Nixie One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4BF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5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Nixie One"/>
                          <a:ea typeface="Nixie One"/>
                          <a:cs typeface="Nixie One"/>
                          <a:sym typeface="Nixie One"/>
                        </a:rPr>
                        <a:t>Yellow</a:t>
                      </a:r>
                      <a:endParaRPr sz="1100" b="1">
                        <a:solidFill>
                          <a:srgbClr val="FFFFFF"/>
                        </a:solidFill>
                        <a:latin typeface="Nixie One"/>
                        <a:ea typeface="Nixie One"/>
                        <a:cs typeface="Nixie One"/>
                        <a:sym typeface="Nixie One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20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5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Nixie One"/>
                          <a:ea typeface="Nixie One"/>
                          <a:cs typeface="Nixie One"/>
                          <a:sym typeface="Nixie One"/>
                        </a:rPr>
                        <a:t>Blue</a:t>
                      </a:r>
                      <a:endParaRPr sz="1100" b="1">
                        <a:solidFill>
                          <a:srgbClr val="FFFFFF"/>
                        </a:solidFill>
                        <a:latin typeface="Nixie One"/>
                        <a:ea typeface="Nixie One"/>
                        <a:cs typeface="Nixie One"/>
                        <a:sym typeface="Nixie One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44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30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44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15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44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44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5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Nixie One"/>
                          <a:ea typeface="Nixie One"/>
                          <a:cs typeface="Nixie One"/>
                          <a:sym typeface="Nixie One"/>
                        </a:rPr>
                        <a:t>Orange</a:t>
                      </a:r>
                      <a:endParaRPr sz="1100" b="1">
                        <a:solidFill>
                          <a:srgbClr val="FFFFFF"/>
                        </a:solidFill>
                        <a:latin typeface="Nixie One"/>
                        <a:ea typeface="Nixie One"/>
                        <a:cs typeface="Nixie One"/>
                        <a:sym typeface="Nixie One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24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16</a:t>
                      </a:r>
                      <a:endParaRPr sz="1800" b="1">
                        <a:solidFill>
                          <a:srgbClr val="FFFFFF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63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19" name="Google Shape;319;p26"/>
          <p:cNvGrpSpPr/>
          <p:nvPr/>
        </p:nvGrpSpPr>
        <p:grpSpPr>
          <a:xfrm>
            <a:off x="377059" y="931160"/>
            <a:ext cx="313910" cy="227820"/>
            <a:chOff x="3932350" y="3714775"/>
            <a:chExt cx="439650" cy="319075"/>
          </a:xfrm>
        </p:grpSpPr>
        <p:sp>
          <p:nvSpPr>
            <p:cNvPr id="320" name="Google Shape;320;p26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6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6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6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6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26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"/>
          <p:cNvSpPr/>
          <p:nvPr/>
        </p:nvSpPr>
        <p:spPr>
          <a:xfrm>
            <a:off x="1146037" y="637776"/>
            <a:ext cx="7301627" cy="3478334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7"/>
          <p:cNvSpPr txBox="1">
            <a:spLocks noGrp="1"/>
          </p:cNvSpPr>
          <p:nvPr>
            <p:ph type="title" idx="4294967295"/>
          </p:nvPr>
        </p:nvSpPr>
        <p:spPr>
          <a:xfrm>
            <a:off x="0" y="4595650"/>
            <a:ext cx="9144000" cy="5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332" name="Google Shape;332;p27"/>
          <p:cNvSpPr/>
          <p:nvPr/>
        </p:nvSpPr>
        <p:spPr>
          <a:xfrm>
            <a:off x="2399575" y="1435075"/>
            <a:ext cx="6684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18637B"/>
                </a:solidFill>
                <a:latin typeface="Roboto Slab"/>
                <a:ea typeface="Roboto Slab"/>
                <a:cs typeface="Roboto Slab"/>
                <a:sym typeface="Roboto Slab"/>
              </a:rPr>
              <a:t>our office</a:t>
            </a:r>
            <a:endParaRPr sz="800" b="1">
              <a:solidFill>
                <a:srgbClr val="18637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cxnSp>
        <p:nvCxnSpPr>
          <p:cNvPr id="333" name="Google Shape;333;p27"/>
          <p:cNvCxnSpPr/>
          <p:nvPr/>
        </p:nvCxnSpPr>
        <p:spPr>
          <a:xfrm>
            <a:off x="1753050" y="1637575"/>
            <a:ext cx="0" cy="182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334" name="Google Shape;334;p27"/>
          <p:cNvCxnSpPr/>
          <p:nvPr/>
        </p:nvCxnSpPr>
        <p:spPr>
          <a:xfrm>
            <a:off x="3317650" y="3056075"/>
            <a:ext cx="0" cy="182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335" name="Google Shape;335;p27"/>
          <p:cNvCxnSpPr/>
          <p:nvPr/>
        </p:nvCxnSpPr>
        <p:spPr>
          <a:xfrm>
            <a:off x="4796850" y="3324100"/>
            <a:ext cx="0" cy="182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336" name="Google Shape;336;p27"/>
          <p:cNvCxnSpPr/>
          <p:nvPr/>
        </p:nvCxnSpPr>
        <p:spPr>
          <a:xfrm>
            <a:off x="4231125" y="1454875"/>
            <a:ext cx="0" cy="182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337" name="Google Shape;337;p27"/>
          <p:cNvCxnSpPr/>
          <p:nvPr/>
        </p:nvCxnSpPr>
        <p:spPr>
          <a:xfrm>
            <a:off x="7427025" y="3458500"/>
            <a:ext cx="0" cy="182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338" name="Google Shape;338;p27"/>
          <p:cNvCxnSpPr/>
          <p:nvPr/>
        </p:nvCxnSpPr>
        <p:spPr>
          <a:xfrm>
            <a:off x="6775950" y="1888275"/>
            <a:ext cx="0" cy="182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339" name="Google Shape;339;p27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8"/>
          <p:cNvSpPr txBox="1">
            <a:spLocks noGrp="1"/>
          </p:cNvSpPr>
          <p:nvPr>
            <p:ph type="ctrTitle" idx="4294967295"/>
          </p:nvPr>
        </p:nvSpPr>
        <p:spPr>
          <a:xfrm>
            <a:off x="685800" y="16595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/>
              <a:t>89,526,124</a:t>
            </a:r>
            <a:endParaRPr sz="12000"/>
          </a:p>
        </p:txBody>
      </p:sp>
      <p:sp>
        <p:nvSpPr>
          <p:cNvPr id="345" name="Google Shape;345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Whoa! That’s a big number, aren’t you proud?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46" name="Google Shape;346;p28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"/>
          <p:cNvSpPr txBox="1">
            <a:spLocks noGrp="1"/>
          </p:cNvSpPr>
          <p:nvPr>
            <p:ph type="ctrTitle" idx="4294967295"/>
          </p:nvPr>
        </p:nvSpPr>
        <p:spPr>
          <a:xfrm>
            <a:off x="1679775" y="419400"/>
            <a:ext cx="66261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94BF6E"/>
                </a:solidFill>
              </a:rPr>
              <a:t>89,526,124$</a:t>
            </a:r>
            <a:endParaRPr sz="7200">
              <a:solidFill>
                <a:srgbClr val="94BF6E"/>
              </a:solidFill>
            </a:endParaRPr>
          </a:p>
        </p:txBody>
      </p:sp>
      <p:sp>
        <p:nvSpPr>
          <p:cNvPr id="352" name="Google Shape;352;p29"/>
          <p:cNvSpPr txBox="1">
            <a:spLocks noGrp="1"/>
          </p:cNvSpPr>
          <p:nvPr>
            <p:ph type="subTitle" idx="4294967295"/>
          </p:nvPr>
        </p:nvSpPr>
        <p:spPr>
          <a:xfrm>
            <a:off x="1679775" y="1106508"/>
            <a:ext cx="6626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353" name="Google Shape;353;p29"/>
          <p:cNvSpPr txBox="1">
            <a:spLocks noGrp="1"/>
          </p:cNvSpPr>
          <p:nvPr>
            <p:ph type="ctrTitle" idx="4294967295"/>
          </p:nvPr>
        </p:nvSpPr>
        <p:spPr>
          <a:xfrm>
            <a:off x="1679775" y="3505493"/>
            <a:ext cx="66261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165751"/>
                </a:solidFill>
              </a:rPr>
              <a:t>100%</a:t>
            </a:r>
            <a:endParaRPr sz="7200">
              <a:solidFill>
                <a:srgbClr val="165751"/>
              </a:solidFill>
            </a:endParaRPr>
          </a:p>
        </p:txBody>
      </p:sp>
      <p:sp>
        <p:nvSpPr>
          <p:cNvPr id="354" name="Google Shape;354;p29"/>
          <p:cNvSpPr txBox="1">
            <a:spLocks noGrp="1"/>
          </p:cNvSpPr>
          <p:nvPr>
            <p:ph type="subTitle" idx="4294967295"/>
          </p:nvPr>
        </p:nvSpPr>
        <p:spPr>
          <a:xfrm>
            <a:off x="1679775" y="4192600"/>
            <a:ext cx="6626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355" name="Google Shape;355;p29"/>
          <p:cNvSpPr txBox="1">
            <a:spLocks noGrp="1"/>
          </p:cNvSpPr>
          <p:nvPr>
            <p:ph type="ctrTitle" idx="4294967295"/>
          </p:nvPr>
        </p:nvSpPr>
        <p:spPr>
          <a:xfrm>
            <a:off x="1679775" y="1962446"/>
            <a:ext cx="66261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3B8D61"/>
                </a:solidFill>
              </a:rPr>
              <a:t>185,244</a:t>
            </a:r>
            <a:r>
              <a:rPr lang="en" sz="4800">
                <a:solidFill>
                  <a:srgbClr val="3B8D61"/>
                </a:solidFill>
              </a:rPr>
              <a:t> users</a:t>
            </a:r>
            <a:endParaRPr sz="4800">
              <a:solidFill>
                <a:srgbClr val="3B8D61"/>
              </a:solidFill>
            </a:endParaRPr>
          </a:p>
        </p:txBody>
      </p:sp>
      <p:sp>
        <p:nvSpPr>
          <p:cNvPr id="356" name="Google Shape;356;p29"/>
          <p:cNvSpPr txBox="1">
            <a:spLocks noGrp="1"/>
          </p:cNvSpPr>
          <p:nvPr>
            <p:ph type="subTitle" idx="4294967295"/>
          </p:nvPr>
        </p:nvSpPr>
        <p:spPr>
          <a:xfrm>
            <a:off x="1679775" y="2649554"/>
            <a:ext cx="6626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357" name="Google Shape;357;p29"/>
          <p:cNvSpPr/>
          <p:nvPr/>
        </p:nvSpPr>
        <p:spPr>
          <a:xfrm>
            <a:off x="822083" y="2036360"/>
            <a:ext cx="708604" cy="74708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9050" cap="rnd" cmpd="sng">
            <a:solidFill>
              <a:srgbClr val="3B8D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8" name="Google Shape;358;p29"/>
          <p:cNvGrpSpPr/>
          <p:nvPr/>
        </p:nvGrpSpPr>
        <p:grpSpPr>
          <a:xfrm>
            <a:off x="793780" y="3622751"/>
            <a:ext cx="765211" cy="719944"/>
            <a:chOff x="5972700" y="2330200"/>
            <a:chExt cx="411625" cy="387275"/>
          </a:xfrm>
        </p:grpSpPr>
        <p:sp>
          <p:nvSpPr>
            <p:cNvPr id="359" name="Google Shape;359;p29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9050" cap="rnd" cmpd="sng">
              <a:solidFill>
                <a:srgbClr val="16575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9050" cap="rnd" cmpd="sng">
              <a:solidFill>
                <a:srgbClr val="16575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" name="Google Shape;361;p29"/>
          <p:cNvGrpSpPr/>
          <p:nvPr/>
        </p:nvGrpSpPr>
        <p:grpSpPr>
          <a:xfrm>
            <a:off x="767754" y="570276"/>
            <a:ext cx="817263" cy="593160"/>
            <a:chOff x="4604550" y="3714775"/>
            <a:chExt cx="439625" cy="319075"/>
          </a:xfrm>
        </p:grpSpPr>
        <p:sp>
          <p:nvSpPr>
            <p:cNvPr id="362" name="Google Shape;362;p29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9050" cap="rnd" cmpd="sng">
              <a:solidFill>
                <a:srgbClr val="94BF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9050" cap="rnd" cmpd="sng">
              <a:solidFill>
                <a:srgbClr val="94BF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4" name="Google Shape;364;p29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0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70" name="Google Shape;370;p30"/>
          <p:cNvSpPr/>
          <p:nvPr/>
        </p:nvSpPr>
        <p:spPr>
          <a:xfrm>
            <a:off x="1053050" y="2290250"/>
            <a:ext cx="2731800" cy="2010900"/>
          </a:xfrm>
          <a:prstGeom prst="homePlate">
            <a:avLst>
              <a:gd name="adj" fmla="val 30129"/>
            </a:avLst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first</a:t>
            </a:r>
            <a:endParaRPr b="1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1" name="Google Shape;371;p30"/>
          <p:cNvSpPr/>
          <p:nvPr/>
        </p:nvSpPr>
        <p:spPr>
          <a:xfrm>
            <a:off x="3262563" y="2290250"/>
            <a:ext cx="2784000" cy="2010900"/>
          </a:xfrm>
          <a:prstGeom prst="chevron">
            <a:avLst>
              <a:gd name="adj" fmla="val 29853"/>
            </a:avLst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second</a:t>
            </a:r>
            <a:endParaRPr b="1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2" name="Google Shape;372;p30"/>
          <p:cNvSpPr/>
          <p:nvPr/>
        </p:nvSpPr>
        <p:spPr>
          <a:xfrm>
            <a:off x="5524609" y="2290250"/>
            <a:ext cx="2784000" cy="2010900"/>
          </a:xfrm>
          <a:prstGeom prst="chevron">
            <a:avLst>
              <a:gd name="adj" fmla="val 29853"/>
            </a:avLst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last</a:t>
            </a:r>
            <a:endParaRPr b="1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373" name="Google Shape;373;p30"/>
          <p:cNvGrpSpPr/>
          <p:nvPr/>
        </p:nvGrpSpPr>
        <p:grpSpPr>
          <a:xfrm>
            <a:off x="348269" y="907692"/>
            <a:ext cx="369549" cy="274765"/>
            <a:chOff x="5247525" y="3007275"/>
            <a:chExt cx="517575" cy="384825"/>
          </a:xfrm>
        </p:grpSpPr>
        <p:sp>
          <p:nvSpPr>
            <p:cNvPr id="374" name="Google Shape;374;p30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0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6" name="Google Shape;376;p30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1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82" name="Google Shape;382;p31"/>
          <p:cNvSpPr txBox="1">
            <a:spLocks noGrp="1"/>
          </p:cNvSpPr>
          <p:nvPr>
            <p:ph type="body" idx="1"/>
          </p:nvPr>
        </p:nvSpPr>
        <p:spPr>
          <a:xfrm>
            <a:off x="1146025" y="1771650"/>
            <a:ext cx="2409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83" name="Google Shape;383;p31"/>
          <p:cNvSpPr txBox="1">
            <a:spLocks noGrp="1"/>
          </p:cNvSpPr>
          <p:nvPr>
            <p:ph type="body" idx="2"/>
          </p:nvPr>
        </p:nvSpPr>
        <p:spPr>
          <a:xfrm>
            <a:off x="3679388" y="1771650"/>
            <a:ext cx="2409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84" name="Google Shape;384;p31"/>
          <p:cNvSpPr txBox="1">
            <a:spLocks noGrp="1"/>
          </p:cNvSpPr>
          <p:nvPr>
            <p:ph type="body" idx="3"/>
          </p:nvPr>
        </p:nvSpPr>
        <p:spPr>
          <a:xfrm>
            <a:off x="6212750" y="1771650"/>
            <a:ext cx="2409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85" name="Google Shape;385;p31"/>
          <p:cNvSpPr txBox="1">
            <a:spLocks noGrp="1"/>
          </p:cNvSpPr>
          <p:nvPr>
            <p:ph type="body" idx="1"/>
          </p:nvPr>
        </p:nvSpPr>
        <p:spPr>
          <a:xfrm>
            <a:off x="1146025" y="3352800"/>
            <a:ext cx="2409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86" name="Google Shape;386;p31"/>
          <p:cNvSpPr txBox="1">
            <a:spLocks noGrp="1"/>
          </p:cNvSpPr>
          <p:nvPr>
            <p:ph type="body" idx="2"/>
          </p:nvPr>
        </p:nvSpPr>
        <p:spPr>
          <a:xfrm>
            <a:off x="3679388" y="3352800"/>
            <a:ext cx="2409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87" name="Google Shape;387;p31"/>
          <p:cNvSpPr txBox="1">
            <a:spLocks noGrp="1"/>
          </p:cNvSpPr>
          <p:nvPr>
            <p:ph type="body" idx="3"/>
          </p:nvPr>
        </p:nvSpPr>
        <p:spPr>
          <a:xfrm>
            <a:off x="6212750" y="3352800"/>
            <a:ext cx="2409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grpSp>
        <p:nvGrpSpPr>
          <p:cNvPr id="388" name="Google Shape;388;p31"/>
          <p:cNvGrpSpPr/>
          <p:nvPr/>
        </p:nvGrpSpPr>
        <p:grpSpPr>
          <a:xfrm>
            <a:off x="333623" y="861852"/>
            <a:ext cx="366458" cy="366437"/>
            <a:chOff x="1923675" y="1633650"/>
            <a:chExt cx="436000" cy="435975"/>
          </a:xfrm>
        </p:grpSpPr>
        <p:sp>
          <p:nvSpPr>
            <p:cNvPr id="389" name="Google Shape;389;p31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1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1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1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1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1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5" name="Google Shape;395;p3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2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637B"/>
                </a:solidFill>
              </a:rPr>
              <a:t>You can copy&amp;paste graphs from </a:t>
            </a:r>
            <a:r>
              <a:rPr lang="en" u="sng">
                <a:solidFill>
                  <a:srgbClr val="18637B"/>
                </a:solidFill>
                <a:hlinkClick r:id="rId3"/>
              </a:rPr>
              <a:t>Google Sheets</a:t>
            </a:r>
            <a:endParaRPr>
              <a:solidFill>
                <a:srgbClr val="18637B"/>
              </a:solidFill>
            </a:endParaRPr>
          </a:p>
        </p:txBody>
      </p:sp>
      <p:pic>
        <p:nvPicPr>
          <p:cNvPr id="401" name="Google Shape;40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8025" y="486950"/>
            <a:ext cx="4467950" cy="370572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2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3"/>
          <p:cNvSpPr/>
          <p:nvPr/>
        </p:nvSpPr>
        <p:spPr>
          <a:xfrm>
            <a:off x="54516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114454"/>
          </a:solidFill>
          <a:ln w="19050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3"/>
          <p:cNvSpPr txBox="1">
            <a:spLocks noGrp="1"/>
          </p:cNvSpPr>
          <p:nvPr>
            <p:ph type="body" idx="4294967295"/>
          </p:nvPr>
        </p:nvSpPr>
        <p:spPr>
          <a:xfrm>
            <a:off x="1053050" y="489800"/>
            <a:ext cx="3506100" cy="41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18637B"/>
                </a:solidFill>
                <a:latin typeface="Roboto Slab"/>
                <a:ea typeface="Roboto Slab"/>
                <a:cs typeface="Roboto Slab"/>
                <a:sym typeface="Roboto Slab"/>
              </a:rPr>
              <a:t>Android project</a:t>
            </a:r>
            <a:endParaRPr sz="1800" b="1">
              <a:solidFill>
                <a:srgbClr val="18637B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409" name="Google Shape;409;p33"/>
          <p:cNvSpPr/>
          <p:nvPr/>
        </p:nvSpPr>
        <p:spPr>
          <a:xfrm>
            <a:off x="5544925" y="839000"/>
            <a:ext cx="1888500" cy="33561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Nixie One"/>
                <a:ea typeface="Nixie One"/>
                <a:cs typeface="Nixie One"/>
                <a:sym typeface="Nixie One"/>
              </a:rPr>
              <a:t>Place your screenshot here</a:t>
            </a:r>
            <a:endParaRPr sz="1000">
              <a:solidFill>
                <a:srgbClr val="999999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10" name="Google Shape;410;p33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4"/>
          <p:cNvSpPr/>
          <p:nvPr/>
        </p:nvSpPr>
        <p:spPr>
          <a:xfrm>
            <a:off x="56102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114454"/>
          </a:solidFill>
          <a:ln w="19050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34"/>
          <p:cNvSpPr/>
          <p:nvPr/>
        </p:nvSpPr>
        <p:spPr>
          <a:xfrm>
            <a:off x="5741950" y="1188850"/>
            <a:ext cx="1589700" cy="28119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Nixie One"/>
                <a:ea typeface="Nixie One"/>
                <a:cs typeface="Nixie One"/>
                <a:sym typeface="Nixie One"/>
              </a:rPr>
              <a:t>Place your screenshot here</a:t>
            </a:r>
            <a:endParaRPr sz="1000">
              <a:solidFill>
                <a:srgbClr val="999999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17" name="Google Shape;417;p34"/>
          <p:cNvSpPr txBox="1">
            <a:spLocks noGrp="1"/>
          </p:cNvSpPr>
          <p:nvPr>
            <p:ph type="body" idx="4294967295"/>
          </p:nvPr>
        </p:nvSpPr>
        <p:spPr>
          <a:xfrm>
            <a:off x="1053050" y="489800"/>
            <a:ext cx="3506100" cy="41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18637B"/>
                </a:solidFill>
                <a:latin typeface="Roboto Slab"/>
                <a:ea typeface="Roboto Slab"/>
                <a:cs typeface="Roboto Slab"/>
                <a:sym typeface="Roboto Slab"/>
              </a:rPr>
              <a:t>iPhone project</a:t>
            </a:r>
            <a:endParaRPr sz="1800" b="1">
              <a:solidFill>
                <a:srgbClr val="18637B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418" name="Google Shape;418;p34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5"/>
          <p:cNvSpPr/>
          <p:nvPr/>
        </p:nvSpPr>
        <p:spPr>
          <a:xfrm>
            <a:off x="5168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114454"/>
          </a:solidFill>
          <a:ln w="19050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35"/>
          <p:cNvSpPr/>
          <p:nvPr/>
        </p:nvSpPr>
        <p:spPr>
          <a:xfrm>
            <a:off x="5367400" y="910325"/>
            <a:ext cx="2493300" cy="33336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Nixie One"/>
                <a:ea typeface="Nixie One"/>
                <a:cs typeface="Nixie One"/>
                <a:sym typeface="Nixie One"/>
              </a:rPr>
              <a:t>Place your screenshot here</a:t>
            </a:r>
            <a:endParaRPr sz="1000">
              <a:solidFill>
                <a:srgbClr val="999999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25" name="Google Shape;425;p35"/>
          <p:cNvSpPr txBox="1">
            <a:spLocks noGrp="1"/>
          </p:cNvSpPr>
          <p:nvPr>
            <p:ph type="body" idx="4294967295"/>
          </p:nvPr>
        </p:nvSpPr>
        <p:spPr>
          <a:xfrm>
            <a:off x="1053050" y="489800"/>
            <a:ext cx="3506100" cy="41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18637B"/>
                </a:solidFill>
                <a:latin typeface="Roboto Slab"/>
                <a:ea typeface="Roboto Slab"/>
                <a:cs typeface="Roboto Slab"/>
                <a:sym typeface="Roboto Slab"/>
              </a:rPr>
              <a:t>Tablet project</a:t>
            </a:r>
            <a:endParaRPr sz="1800" b="1">
              <a:solidFill>
                <a:srgbClr val="18637B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426" name="Google Shape;426;p35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"/>
          <p:cNvSpPr/>
          <p:nvPr/>
        </p:nvSpPr>
        <p:spPr>
          <a:xfrm>
            <a:off x="4364125" y="889976"/>
            <a:ext cx="4367924" cy="3400478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114454"/>
          </a:solidFill>
          <a:ln w="19050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6"/>
          <p:cNvSpPr/>
          <p:nvPr/>
        </p:nvSpPr>
        <p:spPr>
          <a:xfrm>
            <a:off x="4546902" y="1070550"/>
            <a:ext cx="4002300" cy="25557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Nixie One"/>
                <a:ea typeface="Nixie One"/>
                <a:cs typeface="Nixie One"/>
                <a:sym typeface="Nixie One"/>
              </a:rPr>
              <a:t>Place your screenshot here</a:t>
            </a:r>
            <a:endParaRPr sz="1000">
              <a:solidFill>
                <a:srgbClr val="999999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33" name="Google Shape;433;p36"/>
          <p:cNvSpPr txBox="1">
            <a:spLocks noGrp="1"/>
          </p:cNvSpPr>
          <p:nvPr>
            <p:ph type="body" idx="4294967295"/>
          </p:nvPr>
        </p:nvSpPr>
        <p:spPr>
          <a:xfrm>
            <a:off x="1053050" y="489800"/>
            <a:ext cx="3506100" cy="41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18637B"/>
                </a:solidFill>
                <a:latin typeface="Roboto Slab"/>
                <a:ea typeface="Roboto Slab"/>
                <a:cs typeface="Roboto Slab"/>
                <a:sym typeface="Roboto Slab"/>
              </a:rPr>
              <a:t>Desktop project</a:t>
            </a:r>
            <a:endParaRPr sz="1800" b="1">
              <a:solidFill>
                <a:srgbClr val="18637B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434" name="Google Shape;434;p36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7"/>
          <p:cNvSpPr txBox="1">
            <a:spLocks noGrp="1"/>
          </p:cNvSpPr>
          <p:nvPr>
            <p:ph type="subTitle" idx="4294967295"/>
          </p:nvPr>
        </p:nvSpPr>
        <p:spPr>
          <a:xfrm>
            <a:off x="685800" y="505225"/>
            <a:ext cx="7884600" cy="381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THANKS!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</a:rPr>
              <a:t>Any questions?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@username &amp; user@mail.me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440" name="Google Shape;440;p37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8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46" name="Google Shape;446;p38"/>
          <p:cNvSpPr txBox="1">
            <a:spLocks noGrp="1"/>
          </p:cNvSpPr>
          <p:nvPr>
            <p:ph type="body" idx="1"/>
          </p:nvPr>
        </p:nvSpPr>
        <p:spPr>
          <a:xfrm>
            <a:off x="1146025" y="2221750"/>
            <a:ext cx="7540800" cy="27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447" name="Google Shape;447;p38"/>
          <p:cNvSpPr/>
          <p:nvPr/>
        </p:nvSpPr>
        <p:spPr>
          <a:xfrm>
            <a:off x="384312" y="911602"/>
            <a:ext cx="297381" cy="266947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38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9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54" name="Google Shape;454;p39"/>
          <p:cNvSpPr txBox="1">
            <a:spLocks noGrp="1"/>
          </p:cNvSpPr>
          <p:nvPr>
            <p:ph type="body" idx="1"/>
          </p:nvPr>
        </p:nvSpPr>
        <p:spPr>
          <a:xfrm>
            <a:off x="1174800" y="1655650"/>
            <a:ext cx="7512000" cy="22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This presentation uses the following typographies and colors: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" sz="1400" b="1"/>
              <a:t>Titles: Roboto Slab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" sz="1400" b="1"/>
              <a:t>Body copy: Nixie One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You can download the fonts on these pages: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u="sng">
                <a:solidFill>
                  <a:srgbClr val="3B8D61"/>
                </a:solidFill>
                <a:hlinkClick r:id="rId3"/>
              </a:rPr>
              <a:t>https://www.fontsquirrel.com/fonts/nixie-one</a:t>
            </a:r>
            <a:endParaRPr sz="1400" b="1">
              <a:solidFill>
                <a:srgbClr val="3B8D6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u="sng">
                <a:solidFill>
                  <a:srgbClr val="3B8D61"/>
                </a:solidFill>
                <a:hlinkClick r:id="rId4"/>
              </a:rPr>
              <a:t>https://www.fontsquirrel.com/fonts/roboto-slab</a:t>
            </a:r>
            <a:endParaRPr sz="1400" b="1">
              <a:solidFill>
                <a:srgbClr val="3B8D6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Steel </a:t>
            </a:r>
            <a:r>
              <a:rPr lang="en" sz="1400" b="1">
                <a:solidFill>
                  <a:srgbClr val="18637B"/>
                </a:solidFill>
              </a:rPr>
              <a:t>#18637b</a:t>
            </a:r>
            <a:r>
              <a:rPr lang="en" sz="1400"/>
              <a:t> / </a:t>
            </a:r>
            <a:r>
              <a:rPr lang="en" sz="1400" b="1"/>
              <a:t>Dark steel #114454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/>
              <a:t>Light Green </a:t>
            </a:r>
            <a:r>
              <a:rPr lang="en" sz="1400" b="1">
                <a:solidFill>
                  <a:srgbClr val="94BF6E"/>
                </a:solidFill>
              </a:rPr>
              <a:t>#94bf6e</a:t>
            </a:r>
            <a:r>
              <a:rPr lang="en" sz="1400"/>
              <a:t> / </a:t>
            </a:r>
            <a:r>
              <a:rPr lang="en" sz="1400" b="1"/>
              <a:t>Green </a:t>
            </a:r>
            <a:r>
              <a:rPr lang="en" sz="1400" b="1">
                <a:solidFill>
                  <a:srgbClr val="3B8D61"/>
                </a:solidFill>
              </a:rPr>
              <a:t>#3b8d61</a:t>
            </a:r>
            <a:r>
              <a:rPr lang="en" sz="1400"/>
              <a:t> / </a:t>
            </a:r>
            <a:r>
              <a:rPr lang="en" sz="1400" b="1"/>
              <a:t>Dark green </a:t>
            </a:r>
            <a:r>
              <a:rPr lang="en" sz="1400" b="1">
                <a:solidFill>
                  <a:srgbClr val="165751"/>
                </a:solidFill>
              </a:rPr>
              <a:t>#165751</a:t>
            </a:r>
            <a:endParaRPr sz="1400" b="1">
              <a:solidFill>
                <a:srgbClr val="165751"/>
              </a:solidFill>
            </a:endParaRPr>
          </a:p>
        </p:txBody>
      </p:sp>
      <p:sp>
        <p:nvSpPr>
          <p:cNvPr id="455" name="Google Shape;455;p39"/>
          <p:cNvSpPr txBox="1"/>
          <p:nvPr/>
        </p:nvSpPr>
        <p:spPr>
          <a:xfrm>
            <a:off x="1146025" y="4400250"/>
            <a:ext cx="76944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B8D61"/>
                </a:solidFill>
                <a:latin typeface="Roboto Slab"/>
                <a:ea typeface="Roboto Slab"/>
                <a:cs typeface="Roboto Slab"/>
                <a:sym typeface="Roboto Slab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3B8D6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3B8D6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B8D6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456" name="Google Shape;456;p39"/>
          <p:cNvSpPr/>
          <p:nvPr/>
        </p:nvSpPr>
        <p:spPr>
          <a:xfrm>
            <a:off x="400371" y="918550"/>
            <a:ext cx="289545" cy="253042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9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7B7"/>
        </a:solid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0"/>
          <p:cNvSpPr txBox="1"/>
          <p:nvPr/>
        </p:nvSpPr>
        <p:spPr>
          <a:xfrm>
            <a:off x="6248575" y="7692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. </a:t>
            </a: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This means that you can:</a:t>
            </a: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 Slab"/>
              <a:buChar char="●"/>
            </a:pPr>
            <a:r>
              <a:rPr lang="en" sz="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Resize them without losing quality.</a:t>
            </a: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 Slab"/>
              <a:buChar char="●"/>
            </a:pPr>
            <a:r>
              <a:rPr lang="en" sz="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Change line color, width and style.</a:t>
            </a: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Isn’t that nice? :)</a:t>
            </a: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Examples:</a:t>
            </a: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463" name="Google Shape;463;p40"/>
          <p:cNvGrpSpPr/>
          <p:nvPr/>
        </p:nvGrpSpPr>
        <p:grpSpPr>
          <a:xfrm>
            <a:off x="620375" y="555432"/>
            <a:ext cx="291294" cy="379973"/>
            <a:chOff x="590250" y="244200"/>
            <a:chExt cx="407975" cy="532175"/>
          </a:xfrm>
        </p:grpSpPr>
        <p:sp>
          <p:nvSpPr>
            <p:cNvPr id="464" name="Google Shape;464;p40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0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0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0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0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0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0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0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0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40"/>
          <p:cNvGrpSpPr/>
          <p:nvPr/>
        </p:nvGrpSpPr>
        <p:grpSpPr>
          <a:xfrm>
            <a:off x="1089883" y="611516"/>
            <a:ext cx="316516" cy="263466"/>
            <a:chOff x="1247825" y="322750"/>
            <a:chExt cx="443300" cy="369000"/>
          </a:xfrm>
        </p:grpSpPr>
        <p:sp>
          <p:nvSpPr>
            <p:cNvPr id="479" name="Google Shape;479;p40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484;p40"/>
          <p:cNvGrpSpPr/>
          <p:nvPr/>
        </p:nvGrpSpPr>
        <p:grpSpPr>
          <a:xfrm>
            <a:off x="1576795" y="610213"/>
            <a:ext cx="302593" cy="266072"/>
            <a:chOff x="1929775" y="320925"/>
            <a:chExt cx="423800" cy="372650"/>
          </a:xfrm>
        </p:grpSpPr>
        <p:sp>
          <p:nvSpPr>
            <p:cNvPr id="485" name="Google Shape;485;p40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0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0" name="Google Shape;490;p40"/>
          <p:cNvSpPr/>
          <p:nvPr/>
        </p:nvSpPr>
        <p:spPr>
          <a:xfrm>
            <a:off x="2083954" y="600625"/>
            <a:ext cx="247812" cy="285207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40"/>
          <p:cNvSpPr/>
          <p:nvPr/>
        </p:nvSpPr>
        <p:spPr>
          <a:xfrm>
            <a:off x="2580816" y="601500"/>
            <a:ext cx="213897" cy="283458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2" name="Google Shape;492;p40"/>
          <p:cNvGrpSpPr/>
          <p:nvPr/>
        </p:nvGrpSpPr>
        <p:grpSpPr>
          <a:xfrm>
            <a:off x="3504845" y="580207"/>
            <a:ext cx="286082" cy="326066"/>
            <a:chOff x="4630125" y="278900"/>
            <a:chExt cx="400675" cy="456675"/>
          </a:xfrm>
        </p:grpSpPr>
        <p:sp>
          <p:nvSpPr>
            <p:cNvPr id="493" name="Google Shape;493;p40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0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0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7" name="Google Shape;497;p40"/>
          <p:cNvSpPr/>
          <p:nvPr/>
        </p:nvSpPr>
        <p:spPr>
          <a:xfrm>
            <a:off x="3963582" y="600197"/>
            <a:ext cx="327815" cy="286064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8" name="Google Shape;498;p40"/>
          <p:cNvGrpSpPr/>
          <p:nvPr/>
        </p:nvGrpSpPr>
        <p:grpSpPr>
          <a:xfrm>
            <a:off x="624730" y="1044504"/>
            <a:ext cx="291276" cy="355197"/>
            <a:chOff x="596350" y="929175"/>
            <a:chExt cx="407950" cy="497475"/>
          </a:xfrm>
        </p:grpSpPr>
        <p:sp>
          <p:nvSpPr>
            <p:cNvPr id="499" name="Google Shape;499;p40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0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0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0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0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0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0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40"/>
          <p:cNvGrpSpPr/>
          <p:nvPr/>
        </p:nvGrpSpPr>
        <p:grpSpPr>
          <a:xfrm>
            <a:off x="1579830" y="1096251"/>
            <a:ext cx="296524" cy="253898"/>
            <a:chOff x="1934025" y="1001650"/>
            <a:chExt cx="415300" cy="355600"/>
          </a:xfrm>
        </p:grpSpPr>
        <p:sp>
          <p:nvSpPr>
            <p:cNvPr id="507" name="Google Shape;507;p40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0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40"/>
          <p:cNvSpPr/>
          <p:nvPr/>
        </p:nvSpPr>
        <p:spPr>
          <a:xfrm>
            <a:off x="2058752" y="1074873"/>
            <a:ext cx="298238" cy="296506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40"/>
          <p:cNvSpPr/>
          <p:nvPr/>
        </p:nvSpPr>
        <p:spPr>
          <a:xfrm>
            <a:off x="2539087" y="1089652"/>
            <a:ext cx="297381" cy="266947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40"/>
          <p:cNvSpPr/>
          <p:nvPr/>
        </p:nvSpPr>
        <p:spPr>
          <a:xfrm>
            <a:off x="3023330" y="1091829"/>
            <a:ext cx="288688" cy="262591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40"/>
          <p:cNvSpPr/>
          <p:nvPr/>
        </p:nvSpPr>
        <p:spPr>
          <a:xfrm>
            <a:off x="3512804" y="1094435"/>
            <a:ext cx="269553" cy="2573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5" name="Google Shape;515;p40"/>
          <p:cNvGrpSpPr/>
          <p:nvPr/>
        </p:nvGrpSpPr>
        <p:grpSpPr>
          <a:xfrm>
            <a:off x="3979138" y="1077116"/>
            <a:ext cx="297381" cy="297809"/>
            <a:chOff x="5294400" y="974850"/>
            <a:chExt cx="416500" cy="417100"/>
          </a:xfrm>
        </p:grpSpPr>
        <p:sp>
          <p:nvSpPr>
            <p:cNvPr id="516" name="Google Shape;516;p40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0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40"/>
          <p:cNvGrpSpPr/>
          <p:nvPr/>
        </p:nvGrpSpPr>
        <p:grpSpPr>
          <a:xfrm>
            <a:off x="4423442" y="1043647"/>
            <a:ext cx="368674" cy="359106"/>
            <a:chOff x="5916675" y="927975"/>
            <a:chExt cx="516350" cy="502950"/>
          </a:xfrm>
        </p:grpSpPr>
        <p:sp>
          <p:nvSpPr>
            <p:cNvPr id="519" name="Google Shape;519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" name="Google Shape;521;p40"/>
          <p:cNvGrpSpPr/>
          <p:nvPr/>
        </p:nvGrpSpPr>
        <p:grpSpPr>
          <a:xfrm>
            <a:off x="602114" y="1595319"/>
            <a:ext cx="332153" cy="224339"/>
            <a:chOff x="564675" y="1700625"/>
            <a:chExt cx="465200" cy="314200"/>
          </a:xfrm>
        </p:grpSpPr>
        <p:sp>
          <p:nvSpPr>
            <p:cNvPr id="522" name="Google Shape;522;p40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5" name="Google Shape;525;p40"/>
          <p:cNvGrpSpPr/>
          <p:nvPr/>
        </p:nvGrpSpPr>
        <p:grpSpPr>
          <a:xfrm>
            <a:off x="1082065" y="1540537"/>
            <a:ext cx="332153" cy="325209"/>
            <a:chOff x="1236875" y="1623900"/>
            <a:chExt cx="465200" cy="455475"/>
          </a:xfrm>
        </p:grpSpPr>
        <p:sp>
          <p:nvSpPr>
            <p:cNvPr id="526" name="Google Shape;526;p40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40"/>
          <p:cNvGrpSpPr/>
          <p:nvPr/>
        </p:nvGrpSpPr>
        <p:grpSpPr>
          <a:xfrm>
            <a:off x="1572440" y="1547499"/>
            <a:ext cx="311304" cy="311286"/>
            <a:chOff x="1923675" y="1633650"/>
            <a:chExt cx="436000" cy="435975"/>
          </a:xfrm>
        </p:grpSpPr>
        <p:sp>
          <p:nvSpPr>
            <p:cNvPr id="534" name="Google Shape;534;p40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" name="Google Shape;540;p40"/>
          <p:cNvGrpSpPr/>
          <p:nvPr/>
        </p:nvGrpSpPr>
        <p:grpSpPr>
          <a:xfrm>
            <a:off x="2051088" y="1546196"/>
            <a:ext cx="313892" cy="313892"/>
            <a:chOff x="2594050" y="1631825"/>
            <a:chExt cx="439625" cy="439625"/>
          </a:xfrm>
        </p:grpSpPr>
        <p:sp>
          <p:nvSpPr>
            <p:cNvPr id="541" name="Google Shape;541;p40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5" name="Google Shape;545;p40"/>
          <p:cNvSpPr/>
          <p:nvPr/>
        </p:nvSpPr>
        <p:spPr>
          <a:xfrm>
            <a:off x="2544727" y="1559991"/>
            <a:ext cx="286082" cy="286082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6" name="Google Shape;546;p40"/>
          <p:cNvGrpSpPr/>
          <p:nvPr/>
        </p:nvGrpSpPr>
        <p:grpSpPr>
          <a:xfrm>
            <a:off x="3040549" y="1522723"/>
            <a:ext cx="254773" cy="360838"/>
            <a:chOff x="3979850" y="1598950"/>
            <a:chExt cx="356825" cy="505375"/>
          </a:xfrm>
        </p:grpSpPr>
        <p:sp>
          <p:nvSpPr>
            <p:cNvPr id="547" name="Google Shape;547;p40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" name="Google Shape;549;p40"/>
          <p:cNvGrpSpPr/>
          <p:nvPr/>
        </p:nvGrpSpPr>
        <p:grpSpPr>
          <a:xfrm>
            <a:off x="3480069" y="1600103"/>
            <a:ext cx="335634" cy="206078"/>
            <a:chOff x="4595425" y="1707325"/>
            <a:chExt cx="470075" cy="288625"/>
          </a:xfrm>
        </p:grpSpPr>
        <p:sp>
          <p:nvSpPr>
            <p:cNvPr id="550" name="Google Shape;550;p40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555;p40"/>
          <p:cNvGrpSpPr/>
          <p:nvPr/>
        </p:nvGrpSpPr>
        <p:grpSpPr>
          <a:xfrm>
            <a:off x="3976103" y="1549677"/>
            <a:ext cx="303468" cy="306931"/>
            <a:chOff x="5290150" y="1636700"/>
            <a:chExt cx="425025" cy="429875"/>
          </a:xfrm>
        </p:grpSpPr>
        <p:sp>
          <p:nvSpPr>
            <p:cNvPr id="556" name="Google Shape;556;p40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455179" y="1540537"/>
            <a:ext cx="305199" cy="319997"/>
            <a:chOff x="5961125" y="1623900"/>
            <a:chExt cx="427450" cy="448175"/>
          </a:xfrm>
        </p:grpSpPr>
        <p:sp>
          <p:nvSpPr>
            <p:cNvPr id="559" name="Google Shape;559;p40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0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0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0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0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0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0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6" name="Google Shape;566;p40"/>
          <p:cNvGrpSpPr/>
          <p:nvPr/>
        </p:nvGrpSpPr>
        <p:grpSpPr>
          <a:xfrm>
            <a:off x="4924688" y="1548802"/>
            <a:ext cx="326066" cy="308680"/>
            <a:chOff x="6618700" y="1635475"/>
            <a:chExt cx="456675" cy="432325"/>
          </a:xfrm>
        </p:grpSpPr>
        <p:sp>
          <p:nvSpPr>
            <p:cNvPr id="567" name="Google Shape;567;p40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0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0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0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0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" name="Google Shape;572;p40"/>
          <p:cNvGrpSpPr/>
          <p:nvPr/>
        </p:nvGrpSpPr>
        <p:grpSpPr>
          <a:xfrm>
            <a:off x="639064" y="2044407"/>
            <a:ext cx="258254" cy="277371"/>
            <a:chOff x="616425" y="2329600"/>
            <a:chExt cx="361700" cy="388475"/>
          </a:xfrm>
        </p:grpSpPr>
        <p:sp>
          <p:nvSpPr>
            <p:cNvPr id="573" name="Google Shape;573;p40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0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0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0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0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0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0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0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40"/>
          <p:cNvGrpSpPr/>
          <p:nvPr/>
        </p:nvGrpSpPr>
        <p:grpSpPr>
          <a:xfrm>
            <a:off x="1112071" y="2047013"/>
            <a:ext cx="272159" cy="272159"/>
            <a:chOff x="1278900" y="2333250"/>
            <a:chExt cx="381175" cy="381175"/>
          </a:xfrm>
        </p:grpSpPr>
        <p:sp>
          <p:nvSpPr>
            <p:cNvPr id="582" name="Google Shape;582;p40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0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0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0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6" name="Google Shape;586;p40"/>
          <p:cNvGrpSpPr/>
          <p:nvPr/>
        </p:nvGrpSpPr>
        <p:grpSpPr>
          <a:xfrm>
            <a:off x="1592004" y="2047013"/>
            <a:ext cx="272177" cy="272159"/>
            <a:chOff x="1951075" y="2333250"/>
            <a:chExt cx="381200" cy="381175"/>
          </a:xfrm>
        </p:grpSpPr>
        <p:sp>
          <p:nvSpPr>
            <p:cNvPr id="587" name="Google Shape;587;p40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0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0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0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40"/>
          <p:cNvGrpSpPr/>
          <p:nvPr/>
        </p:nvGrpSpPr>
        <p:grpSpPr>
          <a:xfrm>
            <a:off x="2071954" y="2047013"/>
            <a:ext cx="272159" cy="272159"/>
            <a:chOff x="2623275" y="2333250"/>
            <a:chExt cx="381175" cy="381175"/>
          </a:xfrm>
        </p:grpSpPr>
        <p:sp>
          <p:nvSpPr>
            <p:cNvPr id="592" name="Google Shape;592;p40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0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0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0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596;p40"/>
          <p:cNvGrpSpPr/>
          <p:nvPr/>
        </p:nvGrpSpPr>
        <p:grpSpPr>
          <a:xfrm>
            <a:off x="2615380" y="2000068"/>
            <a:ext cx="145210" cy="362587"/>
            <a:chOff x="3384375" y="2267500"/>
            <a:chExt cx="203375" cy="507825"/>
          </a:xfrm>
        </p:grpSpPr>
        <p:sp>
          <p:nvSpPr>
            <p:cNvPr id="597" name="Google Shape;597;p40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0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40"/>
          <p:cNvGrpSpPr/>
          <p:nvPr/>
        </p:nvGrpSpPr>
        <p:grpSpPr>
          <a:xfrm>
            <a:off x="3588312" y="2046139"/>
            <a:ext cx="119131" cy="270427"/>
            <a:chOff x="4747025" y="2332025"/>
            <a:chExt cx="166850" cy="378750"/>
          </a:xfrm>
        </p:grpSpPr>
        <p:sp>
          <p:nvSpPr>
            <p:cNvPr id="600" name="Google Shape;600;p40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0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" name="Google Shape;602;p40"/>
          <p:cNvGrpSpPr/>
          <p:nvPr/>
        </p:nvGrpSpPr>
        <p:grpSpPr>
          <a:xfrm>
            <a:off x="3106201" y="2001799"/>
            <a:ext cx="123468" cy="359106"/>
            <a:chOff x="4071800" y="2269925"/>
            <a:chExt cx="172925" cy="502950"/>
          </a:xfrm>
        </p:grpSpPr>
        <p:sp>
          <p:nvSpPr>
            <p:cNvPr id="603" name="Google Shape;603;p40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0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5" name="Google Shape;605;p40"/>
          <p:cNvSpPr/>
          <p:nvPr/>
        </p:nvSpPr>
        <p:spPr>
          <a:xfrm>
            <a:off x="3991407" y="2039469"/>
            <a:ext cx="272159" cy="28693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6" name="Google Shape;606;p40"/>
          <p:cNvGrpSpPr/>
          <p:nvPr/>
        </p:nvGrpSpPr>
        <p:grpSpPr>
          <a:xfrm>
            <a:off x="4463444" y="2044836"/>
            <a:ext cx="293900" cy="276514"/>
            <a:chOff x="5972700" y="2330200"/>
            <a:chExt cx="411625" cy="387275"/>
          </a:xfrm>
        </p:grpSpPr>
        <p:sp>
          <p:nvSpPr>
            <p:cNvPr id="607" name="Google Shape;607;p4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40"/>
          <p:cNvGrpSpPr/>
          <p:nvPr/>
        </p:nvGrpSpPr>
        <p:grpSpPr>
          <a:xfrm>
            <a:off x="721673" y="2493478"/>
            <a:ext cx="93052" cy="339114"/>
            <a:chOff x="732125" y="2958550"/>
            <a:chExt cx="130325" cy="474950"/>
          </a:xfrm>
        </p:grpSpPr>
        <p:sp>
          <p:nvSpPr>
            <p:cNvPr id="610" name="Google Shape;610;p40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0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0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0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0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0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0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8" name="Google Shape;618;p40"/>
          <p:cNvSpPr/>
          <p:nvPr/>
        </p:nvSpPr>
        <p:spPr>
          <a:xfrm>
            <a:off x="1585360" y="2479805"/>
            <a:ext cx="285207" cy="366068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40"/>
          <p:cNvSpPr/>
          <p:nvPr/>
        </p:nvSpPr>
        <p:spPr>
          <a:xfrm>
            <a:off x="1142400" y="2479805"/>
            <a:ext cx="211308" cy="366068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0" name="Google Shape;620;p40"/>
          <p:cNvGrpSpPr/>
          <p:nvPr/>
        </p:nvGrpSpPr>
        <p:grpSpPr>
          <a:xfrm>
            <a:off x="2043269" y="2504348"/>
            <a:ext cx="329547" cy="312161"/>
            <a:chOff x="2583100" y="2973775"/>
            <a:chExt cx="461550" cy="437200"/>
          </a:xfrm>
        </p:grpSpPr>
        <p:sp>
          <p:nvSpPr>
            <p:cNvPr id="621" name="Google Shape;621;p40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0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3" name="Google Shape;623;p40"/>
          <p:cNvSpPr/>
          <p:nvPr/>
        </p:nvSpPr>
        <p:spPr>
          <a:xfrm>
            <a:off x="3496276" y="2511539"/>
            <a:ext cx="302593" cy="302593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4" name="Google Shape;624;p40"/>
          <p:cNvGrpSpPr/>
          <p:nvPr/>
        </p:nvGrpSpPr>
        <p:grpSpPr>
          <a:xfrm>
            <a:off x="3945669" y="2528267"/>
            <a:ext cx="369549" cy="274765"/>
            <a:chOff x="5247525" y="3007275"/>
            <a:chExt cx="517575" cy="384825"/>
          </a:xfrm>
        </p:grpSpPr>
        <p:sp>
          <p:nvSpPr>
            <p:cNvPr id="625" name="Google Shape;625;p40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0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40"/>
          <p:cNvGrpSpPr/>
          <p:nvPr/>
        </p:nvGrpSpPr>
        <p:grpSpPr>
          <a:xfrm>
            <a:off x="3020557" y="2512613"/>
            <a:ext cx="291276" cy="297381"/>
            <a:chOff x="3951850" y="2985350"/>
            <a:chExt cx="407950" cy="416500"/>
          </a:xfrm>
        </p:grpSpPr>
        <p:sp>
          <p:nvSpPr>
            <p:cNvPr id="628" name="Google Shape;628;p40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0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0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0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40"/>
          <p:cNvGrpSpPr/>
          <p:nvPr/>
        </p:nvGrpSpPr>
        <p:grpSpPr>
          <a:xfrm>
            <a:off x="605166" y="3013430"/>
            <a:ext cx="337365" cy="259111"/>
            <a:chOff x="568950" y="3686775"/>
            <a:chExt cx="472500" cy="362900"/>
          </a:xfrm>
        </p:grpSpPr>
        <p:sp>
          <p:nvSpPr>
            <p:cNvPr id="633" name="Google Shape;633;p40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0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0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6" name="Google Shape;636;p40"/>
          <p:cNvSpPr/>
          <p:nvPr/>
        </p:nvSpPr>
        <p:spPr>
          <a:xfrm>
            <a:off x="4492607" y="2497636"/>
            <a:ext cx="229551" cy="330421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7" name="Google Shape;637;p40"/>
          <p:cNvGrpSpPr/>
          <p:nvPr/>
        </p:nvGrpSpPr>
        <p:grpSpPr>
          <a:xfrm>
            <a:off x="1087723" y="3035172"/>
            <a:ext cx="320854" cy="215646"/>
            <a:chOff x="1244800" y="3717225"/>
            <a:chExt cx="449375" cy="302025"/>
          </a:xfrm>
        </p:grpSpPr>
        <p:sp>
          <p:nvSpPr>
            <p:cNvPr id="638" name="Google Shape;638;p40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0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0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0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0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0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4" name="Google Shape;644;p40"/>
          <p:cNvGrpSpPr/>
          <p:nvPr/>
        </p:nvGrpSpPr>
        <p:grpSpPr>
          <a:xfrm>
            <a:off x="1572012" y="3018642"/>
            <a:ext cx="312161" cy="243902"/>
            <a:chOff x="1923075" y="3694075"/>
            <a:chExt cx="437200" cy="341600"/>
          </a:xfrm>
        </p:grpSpPr>
        <p:sp>
          <p:nvSpPr>
            <p:cNvPr id="645" name="Google Shape;645;p40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0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0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0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0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0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0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0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0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" name="Google Shape;654;p40"/>
          <p:cNvGrpSpPr/>
          <p:nvPr/>
        </p:nvGrpSpPr>
        <p:grpSpPr>
          <a:xfrm>
            <a:off x="2054997" y="3014733"/>
            <a:ext cx="306074" cy="251292"/>
            <a:chOff x="2599525" y="3688600"/>
            <a:chExt cx="428675" cy="351950"/>
          </a:xfrm>
        </p:grpSpPr>
        <p:sp>
          <p:nvSpPr>
            <p:cNvPr id="655" name="Google Shape;655;p40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0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0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8" name="Google Shape;658;p40"/>
          <p:cNvGrpSpPr/>
          <p:nvPr/>
        </p:nvGrpSpPr>
        <p:grpSpPr>
          <a:xfrm>
            <a:off x="2549727" y="2997347"/>
            <a:ext cx="283476" cy="279549"/>
            <a:chOff x="3292425" y="3664250"/>
            <a:chExt cx="397025" cy="391525"/>
          </a:xfrm>
        </p:grpSpPr>
        <p:sp>
          <p:nvSpPr>
            <p:cNvPr id="659" name="Google Shape;659;p40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0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2" name="Google Shape;662;p40"/>
          <p:cNvGrpSpPr/>
          <p:nvPr/>
        </p:nvGrpSpPr>
        <p:grpSpPr>
          <a:xfrm>
            <a:off x="3006634" y="3033422"/>
            <a:ext cx="313910" cy="227820"/>
            <a:chOff x="3932350" y="3714775"/>
            <a:chExt cx="439650" cy="319075"/>
          </a:xfrm>
        </p:grpSpPr>
        <p:sp>
          <p:nvSpPr>
            <p:cNvPr id="663" name="Google Shape;663;p40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0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0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668;p40"/>
          <p:cNvGrpSpPr/>
          <p:nvPr/>
        </p:nvGrpSpPr>
        <p:grpSpPr>
          <a:xfrm>
            <a:off x="3486585" y="3033422"/>
            <a:ext cx="313892" cy="227820"/>
            <a:chOff x="4604550" y="3714775"/>
            <a:chExt cx="439625" cy="319075"/>
          </a:xfrm>
        </p:grpSpPr>
        <p:sp>
          <p:nvSpPr>
            <p:cNvPr id="669" name="Google Shape;669;p40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" name="Google Shape;671;p40"/>
          <p:cNvGrpSpPr/>
          <p:nvPr/>
        </p:nvGrpSpPr>
        <p:grpSpPr>
          <a:xfrm>
            <a:off x="3977835" y="3009949"/>
            <a:ext cx="299987" cy="266518"/>
            <a:chOff x="5292575" y="3681900"/>
            <a:chExt cx="420150" cy="373275"/>
          </a:xfrm>
        </p:grpSpPr>
        <p:sp>
          <p:nvSpPr>
            <p:cNvPr id="672" name="Google Shape;672;p40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0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0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0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0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0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0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" name="Google Shape;679;p40"/>
          <p:cNvGrpSpPr/>
          <p:nvPr/>
        </p:nvGrpSpPr>
        <p:grpSpPr>
          <a:xfrm>
            <a:off x="4440828" y="2976034"/>
            <a:ext cx="333902" cy="333902"/>
            <a:chOff x="5941025" y="3634400"/>
            <a:chExt cx="467650" cy="467650"/>
          </a:xfrm>
        </p:grpSpPr>
        <p:sp>
          <p:nvSpPr>
            <p:cNvPr id="680" name="Google Shape;680;p40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0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0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0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0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0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" name="Google Shape;686;p40"/>
          <p:cNvGrpSpPr/>
          <p:nvPr/>
        </p:nvGrpSpPr>
        <p:grpSpPr>
          <a:xfrm>
            <a:off x="4942092" y="2997347"/>
            <a:ext cx="291276" cy="291294"/>
            <a:chOff x="6643075" y="3664250"/>
            <a:chExt cx="407950" cy="407975"/>
          </a:xfrm>
        </p:grpSpPr>
        <p:sp>
          <p:nvSpPr>
            <p:cNvPr id="687" name="Google Shape;687;p40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0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40"/>
          <p:cNvGrpSpPr/>
          <p:nvPr/>
        </p:nvGrpSpPr>
        <p:grpSpPr>
          <a:xfrm>
            <a:off x="610379" y="3465124"/>
            <a:ext cx="315642" cy="315624"/>
            <a:chOff x="576250" y="4319400"/>
            <a:chExt cx="442075" cy="442050"/>
          </a:xfrm>
        </p:grpSpPr>
        <p:sp>
          <p:nvSpPr>
            <p:cNvPr id="690" name="Google Shape;690;p40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0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0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4" name="Google Shape;694;p40"/>
          <p:cNvSpPr/>
          <p:nvPr/>
        </p:nvSpPr>
        <p:spPr>
          <a:xfrm>
            <a:off x="1077200" y="3526128"/>
            <a:ext cx="341720" cy="193030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40"/>
          <p:cNvSpPr/>
          <p:nvPr/>
        </p:nvSpPr>
        <p:spPr>
          <a:xfrm>
            <a:off x="3022902" y="3477866"/>
            <a:ext cx="289545" cy="289563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40"/>
          <p:cNvSpPr/>
          <p:nvPr/>
        </p:nvSpPr>
        <p:spPr>
          <a:xfrm>
            <a:off x="2542996" y="3496125"/>
            <a:ext cx="289545" cy="253042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40"/>
          <p:cNvSpPr/>
          <p:nvPr/>
        </p:nvSpPr>
        <p:spPr>
          <a:xfrm>
            <a:off x="3501506" y="3476563"/>
            <a:ext cx="292151" cy="292169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8" name="Google Shape;698;p40"/>
          <p:cNvGrpSpPr/>
          <p:nvPr/>
        </p:nvGrpSpPr>
        <p:grpSpPr>
          <a:xfrm>
            <a:off x="3960449" y="3481207"/>
            <a:ext cx="334759" cy="276514"/>
            <a:chOff x="5268225" y="4341925"/>
            <a:chExt cx="468850" cy="387275"/>
          </a:xfrm>
        </p:grpSpPr>
        <p:sp>
          <p:nvSpPr>
            <p:cNvPr id="699" name="Google Shape;699;p40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0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0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0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0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0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0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40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7" name="Google Shape;707;p40"/>
          <p:cNvGrpSpPr/>
          <p:nvPr/>
        </p:nvGrpSpPr>
        <p:grpSpPr>
          <a:xfrm>
            <a:off x="4457357" y="3472514"/>
            <a:ext cx="300844" cy="300844"/>
            <a:chOff x="5964175" y="4329750"/>
            <a:chExt cx="421350" cy="421350"/>
          </a:xfrm>
        </p:grpSpPr>
        <p:sp>
          <p:nvSpPr>
            <p:cNvPr id="708" name="Google Shape;708;p40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0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40"/>
          <p:cNvGrpSpPr/>
          <p:nvPr/>
        </p:nvGrpSpPr>
        <p:grpSpPr>
          <a:xfrm>
            <a:off x="1089883" y="3952465"/>
            <a:ext cx="316516" cy="306074"/>
            <a:chOff x="1247825" y="5001950"/>
            <a:chExt cx="443300" cy="428675"/>
          </a:xfrm>
        </p:grpSpPr>
        <p:sp>
          <p:nvSpPr>
            <p:cNvPr id="711" name="Google Shape;711;p40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0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0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0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0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0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40"/>
          <p:cNvGrpSpPr/>
          <p:nvPr/>
        </p:nvGrpSpPr>
        <p:grpSpPr>
          <a:xfrm>
            <a:off x="1598090" y="3937239"/>
            <a:ext cx="260003" cy="331296"/>
            <a:chOff x="1959600" y="4980625"/>
            <a:chExt cx="364150" cy="464000"/>
          </a:xfrm>
        </p:grpSpPr>
        <p:sp>
          <p:nvSpPr>
            <p:cNvPr id="718" name="Google Shape;718;p40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40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0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0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0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0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0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5" name="Google Shape;725;p40"/>
          <p:cNvGrpSpPr/>
          <p:nvPr/>
        </p:nvGrpSpPr>
        <p:grpSpPr>
          <a:xfrm>
            <a:off x="2058924" y="3949859"/>
            <a:ext cx="298238" cy="306502"/>
            <a:chOff x="2605025" y="4998300"/>
            <a:chExt cx="417700" cy="429275"/>
          </a:xfrm>
        </p:grpSpPr>
        <p:sp>
          <p:nvSpPr>
            <p:cNvPr id="726" name="Google Shape;726;p40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40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0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9" name="Google Shape;729;p40"/>
          <p:cNvGrpSpPr/>
          <p:nvPr/>
        </p:nvGrpSpPr>
        <p:grpSpPr>
          <a:xfrm>
            <a:off x="2509743" y="3952465"/>
            <a:ext cx="356500" cy="296935"/>
            <a:chOff x="3236425" y="5001950"/>
            <a:chExt cx="499300" cy="415875"/>
          </a:xfrm>
        </p:grpSpPr>
        <p:sp>
          <p:nvSpPr>
            <p:cNvPr id="730" name="Google Shape;730;p40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0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0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0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40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6" name="Google Shape;736;p40"/>
          <p:cNvGrpSpPr/>
          <p:nvPr/>
        </p:nvGrpSpPr>
        <p:grpSpPr>
          <a:xfrm>
            <a:off x="3032284" y="3937239"/>
            <a:ext cx="271302" cy="323031"/>
            <a:chOff x="3968275" y="4980625"/>
            <a:chExt cx="379975" cy="452425"/>
          </a:xfrm>
        </p:grpSpPr>
        <p:sp>
          <p:nvSpPr>
            <p:cNvPr id="737" name="Google Shape;737;p40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0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0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0" name="Google Shape;740;p40"/>
          <p:cNvGrpSpPr/>
          <p:nvPr/>
        </p:nvGrpSpPr>
        <p:grpSpPr>
          <a:xfrm>
            <a:off x="4438650" y="4009407"/>
            <a:ext cx="343470" cy="186961"/>
            <a:chOff x="5937975" y="5081700"/>
            <a:chExt cx="481050" cy="261850"/>
          </a:xfrm>
        </p:grpSpPr>
        <p:sp>
          <p:nvSpPr>
            <p:cNvPr id="741" name="Google Shape;741;p40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0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0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" name="Google Shape;744;p40"/>
          <p:cNvGrpSpPr/>
          <p:nvPr/>
        </p:nvGrpSpPr>
        <p:grpSpPr>
          <a:xfrm>
            <a:off x="4963815" y="3973332"/>
            <a:ext cx="246508" cy="283458"/>
            <a:chOff x="6673500" y="5031175"/>
            <a:chExt cx="345250" cy="397000"/>
          </a:xfrm>
        </p:grpSpPr>
        <p:sp>
          <p:nvSpPr>
            <p:cNvPr id="745" name="Google Shape;745;p40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0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0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0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0" name="Google Shape;750;p40"/>
          <p:cNvGrpSpPr/>
          <p:nvPr/>
        </p:nvGrpSpPr>
        <p:grpSpPr>
          <a:xfrm>
            <a:off x="3003171" y="596290"/>
            <a:ext cx="329547" cy="293900"/>
            <a:chOff x="3927500" y="301425"/>
            <a:chExt cx="461550" cy="411625"/>
          </a:xfrm>
        </p:grpSpPr>
        <p:sp>
          <p:nvSpPr>
            <p:cNvPr id="751" name="Google Shape;751;p40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0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0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0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0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0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0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0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0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0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0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0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0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0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0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0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0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0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0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0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0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0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0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0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0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0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0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8" name="Google Shape;778;p40"/>
          <p:cNvGrpSpPr/>
          <p:nvPr/>
        </p:nvGrpSpPr>
        <p:grpSpPr>
          <a:xfrm>
            <a:off x="4946429" y="601949"/>
            <a:ext cx="282601" cy="282601"/>
            <a:chOff x="6649150" y="309350"/>
            <a:chExt cx="395800" cy="395800"/>
          </a:xfrm>
        </p:grpSpPr>
        <p:sp>
          <p:nvSpPr>
            <p:cNvPr id="779" name="Google Shape;779;p40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0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0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0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0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0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0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0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0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0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0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0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0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0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0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0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0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0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0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0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0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0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0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2" name="Google Shape;802;p40"/>
          <p:cNvGrpSpPr/>
          <p:nvPr/>
        </p:nvGrpSpPr>
        <p:grpSpPr>
          <a:xfrm>
            <a:off x="4464301" y="608464"/>
            <a:ext cx="286957" cy="271731"/>
            <a:chOff x="5973900" y="318475"/>
            <a:chExt cx="401900" cy="380575"/>
          </a:xfrm>
        </p:grpSpPr>
        <p:sp>
          <p:nvSpPr>
            <p:cNvPr id="803" name="Google Shape;803;p40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0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0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0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0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0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0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0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0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0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0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0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0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0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7" name="Google Shape;817;p40"/>
          <p:cNvGrpSpPr/>
          <p:nvPr/>
        </p:nvGrpSpPr>
        <p:grpSpPr>
          <a:xfrm>
            <a:off x="1104681" y="1044504"/>
            <a:ext cx="291276" cy="355197"/>
            <a:chOff x="1268550" y="929175"/>
            <a:chExt cx="407950" cy="497475"/>
          </a:xfrm>
        </p:grpSpPr>
        <p:sp>
          <p:nvSpPr>
            <p:cNvPr id="818" name="Google Shape;818;p40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0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0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1" name="Google Shape;821;p40"/>
          <p:cNvGrpSpPr/>
          <p:nvPr/>
        </p:nvGrpSpPr>
        <p:grpSpPr>
          <a:xfrm>
            <a:off x="4915566" y="1057981"/>
            <a:ext cx="344326" cy="330421"/>
            <a:chOff x="6605925" y="948050"/>
            <a:chExt cx="482250" cy="462775"/>
          </a:xfrm>
        </p:grpSpPr>
        <p:sp>
          <p:nvSpPr>
            <p:cNvPr id="822" name="Google Shape;822;p40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0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0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0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0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0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8" name="Google Shape;828;p40"/>
          <p:cNvGrpSpPr/>
          <p:nvPr/>
        </p:nvGrpSpPr>
        <p:grpSpPr>
          <a:xfrm>
            <a:off x="4995999" y="2036571"/>
            <a:ext cx="183462" cy="290866"/>
            <a:chOff x="6718575" y="2318625"/>
            <a:chExt cx="256950" cy="407375"/>
          </a:xfrm>
        </p:grpSpPr>
        <p:sp>
          <p:nvSpPr>
            <p:cNvPr id="829" name="Google Shape;829;p4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7" name="Google Shape;837;p40"/>
          <p:cNvGrpSpPr/>
          <p:nvPr/>
        </p:nvGrpSpPr>
        <p:grpSpPr>
          <a:xfrm>
            <a:off x="2533645" y="2569126"/>
            <a:ext cx="308680" cy="187836"/>
            <a:chOff x="3269900" y="3064500"/>
            <a:chExt cx="432325" cy="263075"/>
          </a:xfrm>
        </p:grpSpPr>
        <p:sp>
          <p:nvSpPr>
            <p:cNvPr id="838" name="Google Shape;838;p40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" name="Google Shape;841;p40"/>
          <p:cNvGrpSpPr/>
          <p:nvPr/>
        </p:nvGrpSpPr>
        <p:grpSpPr>
          <a:xfrm>
            <a:off x="4975114" y="2511738"/>
            <a:ext cx="225213" cy="316516"/>
            <a:chOff x="6689325" y="2984125"/>
            <a:chExt cx="315425" cy="443300"/>
          </a:xfrm>
        </p:grpSpPr>
        <p:sp>
          <p:nvSpPr>
            <p:cNvPr id="842" name="Google Shape;842;p40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0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0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0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0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" name="Google Shape;847;p40"/>
          <p:cNvGrpSpPr/>
          <p:nvPr/>
        </p:nvGrpSpPr>
        <p:grpSpPr>
          <a:xfrm>
            <a:off x="1618529" y="3441652"/>
            <a:ext cx="217824" cy="352145"/>
            <a:chOff x="1988225" y="4286525"/>
            <a:chExt cx="305075" cy="493200"/>
          </a:xfrm>
        </p:grpSpPr>
        <p:sp>
          <p:nvSpPr>
            <p:cNvPr id="848" name="Google Shape;848;p40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0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0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5" name="Google Shape;855;p40"/>
          <p:cNvGrpSpPr/>
          <p:nvPr/>
        </p:nvGrpSpPr>
        <p:grpSpPr>
          <a:xfrm>
            <a:off x="2080647" y="3466427"/>
            <a:ext cx="263038" cy="333027"/>
            <a:chOff x="2635450" y="4321225"/>
            <a:chExt cx="368400" cy="466425"/>
          </a:xfrm>
        </p:grpSpPr>
        <p:sp>
          <p:nvSpPr>
            <p:cNvPr id="856" name="Google Shape;856;p40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0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0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0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0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0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2" name="Google Shape;862;p40"/>
          <p:cNvGrpSpPr/>
          <p:nvPr/>
        </p:nvGrpSpPr>
        <p:grpSpPr>
          <a:xfrm>
            <a:off x="4942092" y="3458163"/>
            <a:ext cx="291276" cy="326066"/>
            <a:chOff x="6643075" y="4309650"/>
            <a:chExt cx="407950" cy="456675"/>
          </a:xfrm>
        </p:grpSpPr>
        <p:sp>
          <p:nvSpPr>
            <p:cNvPr id="863" name="Google Shape;863;p40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0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0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0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0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0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0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0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0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72;p40"/>
          <p:cNvGrpSpPr/>
          <p:nvPr/>
        </p:nvGrpSpPr>
        <p:grpSpPr>
          <a:xfrm>
            <a:off x="3935673" y="3918550"/>
            <a:ext cx="384328" cy="368674"/>
            <a:chOff x="5233525" y="4954450"/>
            <a:chExt cx="538275" cy="516350"/>
          </a:xfrm>
        </p:grpSpPr>
        <p:sp>
          <p:nvSpPr>
            <p:cNvPr id="873" name="Google Shape;873;p40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0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0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0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0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0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0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0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0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0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0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40"/>
          <p:cNvGrpSpPr/>
          <p:nvPr/>
        </p:nvGrpSpPr>
        <p:grpSpPr>
          <a:xfrm>
            <a:off x="3452241" y="3925065"/>
            <a:ext cx="391290" cy="355643"/>
            <a:chOff x="4556450" y="4963575"/>
            <a:chExt cx="548025" cy="498100"/>
          </a:xfrm>
        </p:grpSpPr>
        <p:sp>
          <p:nvSpPr>
            <p:cNvPr id="885" name="Google Shape;885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0" name="Google Shape;890;p40"/>
          <p:cNvGrpSpPr/>
          <p:nvPr/>
        </p:nvGrpSpPr>
        <p:grpSpPr>
          <a:xfrm>
            <a:off x="578641" y="4002017"/>
            <a:ext cx="378241" cy="209131"/>
            <a:chOff x="531800" y="5071350"/>
            <a:chExt cx="529750" cy="292900"/>
          </a:xfrm>
        </p:grpSpPr>
        <p:sp>
          <p:nvSpPr>
            <p:cNvPr id="891" name="Google Shape;891;p40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40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0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0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0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0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0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8" name="Google Shape;898;p40"/>
          <p:cNvGrpSpPr/>
          <p:nvPr/>
        </p:nvGrpSpPr>
        <p:grpSpPr>
          <a:xfrm>
            <a:off x="7243894" y="2260600"/>
            <a:ext cx="433992" cy="422729"/>
            <a:chOff x="5916675" y="927975"/>
            <a:chExt cx="516350" cy="502950"/>
          </a:xfrm>
        </p:grpSpPr>
        <p:sp>
          <p:nvSpPr>
            <p:cNvPr id="899" name="Google Shape;899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1" name="Google Shape;901;p40"/>
          <p:cNvGrpSpPr/>
          <p:nvPr/>
        </p:nvGrpSpPr>
        <p:grpSpPr>
          <a:xfrm>
            <a:off x="6359914" y="2966502"/>
            <a:ext cx="1079481" cy="1051467"/>
            <a:chOff x="5916675" y="927975"/>
            <a:chExt cx="516350" cy="502950"/>
          </a:xfrm>
        </p:grpSpPr>
        <p:sp>
          <p:nvSpPr>
            <p:cNvPr id="902" name="Google Shape;902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4" name="Google Shape;904;p40"/>
          <p:cNvGrpSpPr/>
          <p:nvPr/>
        </p:nvGrpSpPr>
        <p:grpSpPr>
          <a:xfrm>
            <a:off x="6360057" y="2260600"/>
            <a:ext cx="433992" cy="422729"/>
            <a:chOff x="5916675" y="927975"/>
            <a:chExt cx="516350" cy="502950"/>
          </a:xfrm>
        </p:grpSpPr>
        <p:sp>
          <p:nvSpPr>
            <p:cNvPr id="905" name="Google Shape;905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7" name="Google Shape;907;p40"/>
          <p:cNvSpPr/>
          <p:nvPr/>
        </p:nvSpPr>
        <p:spPr>
          <a:xfrm>
            <a:off x="7436055" y="24969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40"/>
          <p:cNvSpPr/>
          <p:nvPr/>
        </p:nvSpPr>
        <p:spPr>
          <a:xfrm>
            <a:off x="6552218" y="24969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40"/>
          <p:cNvSpPr/>
          <p:nvPr/>
        </p:nvSpPr>
        <p:spPr>
          <a:xfrm>
            <a:off x="6837753" y="35545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40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7B7"/>
        </a:solidFill>
        <a:effectLst/>
      </p:bgPr>
    </p:bg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41"/>
          <p:cNvSpPr txBox="1"/>
          <p:nvPr/>
        </p:nvSpPr>
        <p:spPr>
          <a:xfrm>
            <a:off x="2087650" y="7618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Now you can use any emoji as an icon!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16" name="Google Shape;916;p41"/>
          <p:cNvSpPr txBox="1"/>
          <p:nvPr/>
        </p:nvSpPr>
        <p:spPr>
          <a:xfrm>
            <a:off x="731900" y="22218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18637B"/>
                </a:highlight>
                <a:latin typeface="Roboto Slab"/>
                <a:ea typeface="Roboto Slab"/>
                <a:cs typeface="Roboto Slab"/>
                <a:sym typeface="Roboto Slab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18637B"/>
              </a:highlight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17" name="Google Shape;917;p41"/>
          <p:cNvSpPr txBox="1"/>
          <p:nvPr/>
        </p:nvSpPr>
        <p:spPr>
          <a:xfrm>
            <a:off x="572775" y="7040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87AF64"/>
                </a:solidFill>
                <a:latin typeface="Roboto Slab"/>
                <a:ea typeface="Roboto Slab"/>
                <a:cs typeface="Roboto Slab"/>
                <a:sym typeface="Roboto Slab"/>
              </a:rPr>
              <a:t>😉</a:t>
            </a:r>
            <a:endParaRPr sz="9600">
              <a:solidFill>
                <a:srgbClr val="87AF64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18" name="Google Shape;918;p4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rwi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1051</Words>
  <Application>Microsoft Office PowerPoint</Application>
  <PresentationFormat>On-screen Show (16:9)</PresentationFormat>
  <Paragraphs>184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Impact</vt:lpstr>
      <vt:lpstr>Nixie One</vt:lpstr>
      <vt:lpstr>Roboto Slab</vt:lpstr>
      <vt:lpstr>Warwick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</vt:lpstr>
      <vt:lpstr>Use charts to explain your ideas</vt:lpstr>
      <vt:lpstr>Or use diagrams to explain complex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2019-10-03T04:22:00Z</dcterms:modified>
</cp:coreProperties>
</file>