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89E06E0-7F79-4E43-8DA9-49EC307B3424}">
  <a:tblStyle styleId="{D89E06E0-7F79-4E43-8DA9-49EC307B34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dd02b151_102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dd02b151_102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14eaab7a9b_144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14eaab7a9b_144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63b477ebb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63b477ebb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0040">
              <a:alpha val="81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579000" y="1722000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-9750"/>
            <a:ext cx="7726800" cy="51630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i="1">
                <a:solidFill>
                  <a:srgbClr val="FFFFFF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i="1">
                <a:solidFill>
                  <a:srgbClr val="FFFFFF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▸"/>
              <a:defRPr sz="3000" i="1">
                <a:solidFill>
                  <a:srgbClr val="FFFFFF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sz="30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439873" y="74234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</a:rPr>
              <a:t>“</a:t>
            </a:r>
            <a:endParaRPr sz="9600" b="1">
              <a:solidFill>
                <a:srgbClr val="FFFFFF"/>
              </a:solidFill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44425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3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>
            <a:endParaRPr/>
          </a:p>
        </p:txBody>
      </p:sp>
      <p:sp>
        <p:nvSpPr>
          <p:cNvPr id="42" name="Google Shape;42;p7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7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color">
  <p:cSld name="TITLE_ONL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half">
  <p:cSld name="TITLE_ONLY_1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9" name="Google Shape;59;p1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TITLE_ONLY_1_1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FF0040">
              <a:alpha val="81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66" name="Google Shape;66;p12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▪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▫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▸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r">
              <a:buNone/>
              <a:defRPr sz="1200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edtemplate.com/#check-fidel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titillium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685800" y="1915625"/>
            <a:ext cx="6251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22722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</a:t>
            </a:r>
            <a:r>
              <a:rPr lang="en">
                <a:solidFill>
                  <a:srgbClr val="FF004E"/>
                </a:solidFill>
              </a:rPr>
              <a:t>for use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844425" y="1646250"/>
            <a:ext cx="3322200" cy="27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4E"/>
                </a:solidFill>
              </a:rPr>
              <a:t>EDIT IN GOOGLE SLIDES</a:t>
            </a:r>
            <a:endParaRPr sz="1200">
              <a:solidFill>
                <a:srgbClr val="FF004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Click on the button under the presentation preview that says "Use as Google Slides Theme".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You have to be signed in to your Google account.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2"/>
          </p:nvPr>
        </p:nvSpPr>
        <p:spPr>
          <a:xfrm>
            <a:off x="4383077" y="1646250"/>
            <a:ext cx="3700200" cy="27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4E"/>
                </a:solidFill>
              </a:rPr>
              <a:t>EDIT IN POWERPOINT®</a:t>
            </a:r>
            <a:endParaRPr sz="1200">
              <a:solidFill>
                <a:srgbClr val="FF004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000000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000000"/>
                </a:solidFill>
              </a:rPr>
              <a:t>)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2"/>
          </p:nvPr>
        </p:nvSpPr>
        <p:spPr>
          <a:xfrm>
            <a:off x="844425" y="3905925"/>
            <a:ext cx="72390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4E"/>
                </a:solidFill>
              </a:rPr>
              <a:t>More info on how to use this template at </a:t>
            </a:r>
            <a:r>
              <a:rPr lang="en" sz="1200" b="1" u="sng">
                <a:solidFill>
                  <a:srgbClr val="FF004E"/>
                </a:solidFill>
                <a:hlinkClick r:id="rId4"/>
              </a:rPr>
              <a:t>www.slidescarnival.com/help-use-presentation-template</a:t>
            </a:r>
            <a:endParaRPr sz="1200" b="1">
              <a:solidFill>
                <a:srgbClr val="FF004E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004E"/>
                </a:solidFill>
              </a:rPr>
              <a:t>This template is free to use under </a:t>
            </a:r>
            <a:r>
              <a:rPr lang="en" sz="1200" u="sng">
                <a:solidFill>
                  <a:srgbClr val="FF004E"/>
                </a:solidFill>
                <a:hlinkClick r:id="rId5"/>
              </a:rPr>
              <a:t>Creative Commons Attribution license</a:t>
            </a:r>
            <a:r>
              <a:rPr lang="en" sz="1200">
                <a:solidFill>
                  <a:srgbClr val="FF004E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FF004E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4E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004E"/>
              </a:solidFill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ctrTitle" idx="4294967295"/>
          </p:nvPr>
        </p:nvSpPr>
        <p:spPr>
          <a:xfrm>
            <a:off x="2361750" y="1357900"/>
            <a:ext cx="3663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Hello!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4294967295"/>
          </p:nvPr>
        </p:nvSpPr>
        <p:spPr>
          <a:xfrm>
            <a:off x="2380675" y="2775675"/>
            <a:ext cx="4631400" cy="22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I am Jayden Smith</a:t>
            </a:r>
            <a:endParaRPr sz="3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I am here because I love to give presentations.  You can find me at @username</a:t>
            </a:r>
            <a:endParaRPr sz="3600" b="1">
              <a:solidFill>
                <a:srgbClr val="000000"/>
              </a:solidFill>
            </a:endParaRPr>
          </a:p>
        </p:txBody>
      </p:sp>
      <p:pic>
        <p:nvPicPr>
          <p:cNvPr id="95" name="Google Shape;95;p17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01" y="1874860"/>
            <a:ext cx="1393800" cy="1393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1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4E"/>
                </a:solidFill>
              </a:rPr>
              <a:t>slide title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115" name="Google Shape;115;p20"/>
          <p:cNvSpPr txBox="1">
            <a:spLocks noGrp="1"/>
          </p:cNvSpPr>
          <p:nvPr>
            <p:ph type="body" idx="1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▪"/>
            </a:pPr>
            <a:r>
              <a:rPr lang="en"/>
              <a:t>Here you have a list of items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"/>
              <a:t>And some text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ctrTitle" idx="4294967295"/>
          </p:nvPr>
        </p:nvSpPr>
        <p:spPr>
          <a:xfrm>
            <a:off x="-186668" y="1354750"/>
            <a:ext cx="8069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BIG CONCEPT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4294967295"/>
          </p:nvPr>
        </p:nvSpPr>
        <p:spPr>
          <a:xfrm>
            <a:off x="700000" y="2801950"/>
            <a:ext cx="3506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123" name="Google Shape;123;p21"/>
          <p:cNvGrpSpPr/>
          <p:nvPr/>
        </p:nvGrpSpPr>
        <p:grpSpPr>
          <a:xfrm>
            <a:off x="7462771" y="480773"/>
            <a:ext cx="1055530" cy="1055594"/>
            <a:chOff x="6643075" y="3664250"/>
            <a:chExt cx="407950" cy="407975"/>
          </a:xfrm>
        </p:grpSpPr>
        <p:sp>
          <p:nvSpPr>
            <p:cNvPr id="124" name="Google Shape;124;p2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126;p21"/>
          <p:cNvGrpSpPr/>
          <p:nvPr/>
        </p:nvGrpSpPr>
        <p:grpSpPr>
          <a:xfrm rot="2700000">
            <a:off x="6485596" y="678126"/>
            <a:ext cx="711027" cy="710987"/>
            <a:chOff x="576250" y="4319400"/>
            <a:chExt cx="442075" cy="442050"/>
          </a:xfrm>
        </p:grpSpPr>
        <p:sp>
          <p:nvSpPr>
            <p:cNvPr id="127" name="Google Shape;127;p2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2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844425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</a:t>
            </a:r>
            <a:r>
              <a:rPr lang="en">
                <a:solidFill>
                  <a:srgbClr val="FF004E"/>
                </a:solidFill>
              </a:rPr>
              <a:t>your content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2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</a:t>
            </a:r>
            <a:r>
              <a:rPr lang="en">
                <a:solidFill>
                  <a:srgbClr val="FF004E"/>
                </a:solidFill>
              </a:rPr>
              <a:t>columns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2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</a:t>
            </a:r>
            <a:r>
              <a:rPr lang="en">
                <a:solidFill>
                  <a:srgbClr val="000000"/>
                </a:solidFill>
              </a:rPr>
              <a:t>thousand words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4294967295"/>
          </p:nvPr>
        </p:nvSpPr>
        <p:spPr>
          <a:xfrm>
            <a:off x="457200" y="1722625"/>
            <a:ext cx="2482800" cy="32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 complex idea can be conveyed with just a single still image, namely making it possible to absorb large amounts of data quickly.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5" name="Google Shape;155;p24" descr="coffee.jpg"/>
          <p:cNvPicPr preferRelativeResize="0"/>
          <p:nvPr/>
        </p:nvPicPr>
        <p:blipFill rotWithShape="1">
          <a:blip r:embed="rId3">
            <a:alphaModFix/>
          </a:blip>
          <a:srcRect l="11762"/>
          <a:stretch/>
        </p:blipFill>
        <p:spPr>
          <a:xfrm>
            <a:off x="4553062" y="0"/>
            <a:ext cx="45385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title" idx="4294967295"/>
          </p:nvPr>
        </p:nvSpPr>
        <p:spPr>
          <a:xfrm>
            <a:off x="428625" y="491750"/>
            <a:ext cx="1485300" cy="13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solidFill>
                  <a:srgbClr val="FFFFFF"/>
                </a:solidFill>
              </a:rPr>
              <a:t>Want big impact?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title" idx="4294967295"/>
          </p:nvPr>
        </p:nvSpPr>
        <p:spPr>
          <a:xfrm>
            <a:off x="428625" y="3311150"/>
            <a:ext cx="1485300" cy="13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big image.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</a:t>
            </a:r>
            <a:r>
              <a:rPr lang="en">
                <a:solidFill>
                  <a:srgbClr val="FF004E"/>
                </a:solidFill>
              </a:rPr>
              <a:t>your ideas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2778148" y="1859675"/>
            <a:ext cx="2337600" cy="2337600"/>
          </a:xfrm>
          <a:prstGeom prst="ellipse">
            <a:avLst/>
          </a:prstGeom>
          <a:solidFill>
            <a:srgbClr val="000000"/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rPr>
              <a:t>Gray</a:t>
            </a:r>
            <a:endParaRPr b="1">
              <a:solidFill>
                <a:srgbClr val="FF004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781325" y="1859675"/>
            <a:ext cx="2337600" cy="2337600"/>
          </a:xfrm>
          <a:prstGeom prst="ellipse">
            <a:avLst/>
          </a:prstGeom>
          <a:solidFill>
            <a:srgbClr val="FF0040">
              <a:alpha val="81920"/>
            </a:srgbClr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White</a:t>
            </a:r>
            <a:endParaRPr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4774971" y="1859675"/>
            <a:ext cx="2337600" cy="2337600"/>
          </a:xfrm>
          <a:prstGeom prst="ellipse">
            <a:avLst/>
          </a:prstGeom>
          <a:solidFill>
            <a:srgbClr val="FF0040">
              <a:alpha val="81920"/>
            </a:srgbClr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Black</a:t>
            </a:r>
            <a:endParaRPr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2582400" cy="13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use diagrams to explain</a:t>
            </a:r>
            <a:r>
              <a:rPr lang="en">
                <a:solidFill>
                  <a:srgbClr val="000000"/>
                </a:solidFill>
              </a:rPr>
              <a:t> complex ideas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178" name="Google Shape;178;p27"/>
          <p:cNvGrpSpPr/>
          <p:nvPr/>
        </p:nvGrpSpPr>
        <p:grpSpPr>
          <a:xfrm>
            <a:off x="5194437" y="851760"/>
            <a:ext cx="3343807" cy="3343678"/>
            <a:chOff x="1737360" y="868244"/>
            <a:chExt cx="5669392" cy="5669172"/>
          </a:xfrm>
        </p:grpSpPr>
        <p:sp>
          <p:nvSpPr>
            <p:cNvPr id="179" name="Google Shape;179;p27"/>
            <p:cNvSpPr/>
            <p:nvPr/>
          </p:nvSpPr>
          <p:spPr>
            <a:xfrm>
              <a:off x="5579152" y="2138742"/>
              <a:ext cx="1827600" cy="3128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30469"/>
                    <a:pt x="84228" y="5789"/>
                    <a:pt x="36574" y="0"/>
                  </a:cubicBezTo>
                  <a:cubicBezTo>
                    <a:pt x="38035" y="4054"/>
                    <a:pt x="38790" y="8264"/>
                    <a:pt x="38790" y="12574"/>
                  </a:cubicBezTo>
                  <a:cubicBezTo>
                    <a:pt x="38790" y="31778"/>
                    <a:pt x="23668" y="48933"/>
                    <a:pt x="0" y="60170"/>
                  </a:cubicBezTo>
                  <a:cubicBezTo>
                    <a:pt x="23668" y="71365"/>
                    <a:pt x="38790" y="88463"/>
                    <a:pt x="38790" y="107610"/>
                  </a:cubicBezTo>
                  <a:cubicBezTo>
                    <a:pt x="38790" y="111863"/>
                    <a:pt x="38060" y="116002"/>
                    <a:pt x="36647" y="120000"/>
                  </a:cubicBezTo>
                  <a:cubicBezTo>
                    <a:pt x="84253" y="114196"/>
                    <a:pt x="120000" y="89544"/>
                    <a:pt x="120000" y="60000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4572079" y="3707358"/>
              <a:ext cx="1597800" cy="159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637" y="0"/>
                  </a:moveTo>
                  <a:cubicBezTo>
                    <a:pt x="61072" y="11868"/>
                    <a:pt x="43666" y="20358"/>
                    <a:pt x="24618" y="24351"/>
                  </a:cubicBezTo>
                  <a:cubicBezTo>
                    <a:pt x="20608" y="43621"/>
                    <a:pt x="12002" y="61214"/>
                    <a:pt x="0" y="75904"/>
                  </a:cubicBezTo>
                  <a:cubicBezTo>
                    <a:pt x="22028" y="102825"/>
                    <a:pt x="55446" y="120000"/>
                    <a:pt x="92847" y="120000"/>
                  </a:cubicBezTo>
                  <a:cubicBezTo>
                    <a:pt x="101313" y="120000"/>
                    <a:pt x="109584" y="119134"/>
                    <a:pt x="117549" y="117458"/>
                  </a:cubicBezTo>
                  <a:cubicBezTo>
                    <a:pt x="119164" y="109611"/>
                    <a:pt x="120000" y="101484"/>
                    <a:pt x="120000" y="93134"/>
                  </a:cubicBezTo>
                  <a:cubicBezTo>
                    <a:pt x="120000" y="55545"/>
                    <a:pt x="102705" y="21978"/>
                    <a:pt x="75637" y="0"/>
                  </a:cubicBezTo>
                  <a:close/>
                </a:path>
              </a:pathLst>
            </a:custGeom>
            <a:solidFill>
              <a:srgbClr val="D82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1737360" y="2138742"/>
              <a:ext cx="1827900" cy="3128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170"/>
                  </a:moveTo>
                  <a:cubicBezTo>
                    <a:pt x="96311" y="48933"/>
                    <a:pt x="81192" y="31778"/>
                    <a:pt x="81192" y="12574"/>
                  </a:cubicBezTo>
                  <a:cubicBezTo>
                    <a:pt x="81192" y="8264"/>
                    <a:pt x="81947" y="4054"/>
                    <a:pt x="83408" y="0"/>
                  </a:cubicBezTo>
                  <a:cubicBezTo>
                    <a:pt x="35788" y="5803"/>
                    <a:pt x="0" y="30469"/>
                    <a:pt x="0" y="60000"/>
                  </a:cubicBezTo>
                  <a:cubicBezTo>
                    <a:pt x="0" y="89544"/>
                    <a:pt x="35763" y="114182"/>
                    <a:pt x="83335" y="120000"/>
                  </a:cubicBezTo>
                  <a:cubicBezTo>
                    <a:pt x="81923" y="116002"/>
                    <a:pt x="81192" y="111863"/>
                    <a:pt x="81192" y="107610"/>
                  </a:cubicBezTo>
                  <a:cubicBezTo>
                    <a:pt x="81192" y="88463"/>
                    <a:pt x="96311" y="71365"/>
                    <a:pt x="120000" y="60170"/>
                  </a:cubicBezTo>
                  <a:close/>
                </a:path>
              </a:pathLst>
            </a:custGeom>
            <a:gradFill>
              <a:gsLst>
                <a:gs pos="0">
                  <a:srgbClr val="CA8A00"/>
                </a:gs>
                <a:gs pos="80000">
                  <a:srgbClr val="FFB600"/>
                </a:gs>
                <a:gs pos="100000">
                  <a:srgbClr val="FFBA00"/>
                </a:gs>
              </a:gsLst>
              <a:lin ang="16200038" scaled="0"/>
            </a:gradFill>
            <a:ln w="9525" cap="flat" cmpd="sng">
              <a:solidFill>
                <a:srgbClr val="EFA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2974105" y="3707358"/>
              <a:ext cx="1598100" cy="159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5904"/>
                  </a:moveTo>
                  <a:cubicBezTo>
                    <a:pt x="107997" y="61214"/>
                    <a:pt x="99391" y="43621"/>
                    <a:pt x="95381" y="24351"/>
                  </a:cubicBezTo>
                  <a:cubicBezTo>
                    <a:pt x="76333" y="20358"/>
                    <a:pt x="58955" y="11840"/>
                    <a:pt x="44390" y="0"/>
                  </a:cubicBezTo>
                  <a:cubicBezTo>
                    <a:pt x="17294" y="21978"/>
                    <a:pt x="0" y="55545"/>
                    <a:pt x="0" y="93134"/>
                  </a:cubicBezTo>
                  <a:cubicBezTo>
                    <a:pt x="0" y="101484"/>
                    <a:pt x="835" y="109611"/>
                    <a:pt x="2450" y="117458"/>
                  </a:cubicBezTo>
                  <a:cubicBezTo>
                    <a:pt x="10415" y="119134"/>
                    <a:pt x="18686" y="120000"/>
                    <a:pt x="27152" y="120000"/>
                  </a:cubicBezTo>
                  <a:cubicBezTo>
                    <a:pt x="64581" y="120000"/>
                    <a:pt x="97999" y="102825"/>
                    <a:pt x="120000" y="75904"/>
                  </a:cubicBezTo>
                  <a:close/>
                </a:path>
              </a:pathLst>
            </a:custGeom>
            <a:gradFill>
              <a:gsLst>
                <a:gs pos="0">
                  <a:srgbClr val="BA5D2A"/>
                </a:gs>
                <a:gs pos="80000">
                  <a:srgbClr val="F57A38"/>
                </a:gs>
                <a:gs pos="100000">
                  <a:srgbClr val="FA7A34"/>
                </a:gs>
              </a:gsLst>
              <a:lin ang="16200038" scaled="0"/>
            </a:gradFill>
            <a:ln w="9525" cap="flat" cmpd="sng">
              <a:solidFill>
                <a:srgbClr val="E5804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4244132" y="4030752"/>
              <a:ext cx="655800" cy="6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9773" y="44853"/>
                    <a:pt x="30746" y="85807"/>
                    <a:pt x="60000" y="120000"/>
                  </a:cubicBezTo>
                  <a:cubicBezTo>
                    <a:pt x="89253" y="85807"/>
                    <a:pt x="110226" y="44853"/>
                    <a:pt x="120000" y="0"/>
                  </a:cubicBezTo>
                  <a:cubicBezTo>
                    <a:pt x="100656" y="3835"/>
                    <a:pt x="80565" y="5915"/>
                    <a:pt x="60000" y="5915"/>
                  </a:cubicBezTo>
                  <a:cubicBezTo>
                    <a:pt x="39434" y="5915"/>
                    <a:pt x="19343" y="3835"/>
                    <a:pt x="0" y="0"/>
                  </a:cubicBezTo>
                  <a:close/>
                </a:path>
              </a:pathLst>
            </a:custGeom>
            <a:solidFill>
              <a:srgbClr val="8A3C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3007858" y="868244"/>
              <a:ext cx="3128400" cy="182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19999"/>
                  </a:moveTo>
                  <a:cubicBezTo>
                    <a:pt x="71251" y="96439"/>
                    <a:pt x="88321" y="81424"/>
                    <a:pt x="107425" y="81424"/>
                  </a:cubicBezTo>
                  <a:cubicBezTo>
                    <a:pt x="111735" y="81424"/>
                    <a:pt x="115945" y="82181"/>
                    <a:pt x="120000" y="83645"/>
                  </a:cubicBezTo>
                  <a:cubicBezTo>
                    <a:pt x="114210" y="35890"/>
                    <a:pt x="89544" y="0"/>
                    <a:pt x="60000" y="0"/>
                  </a:cubicBezTo>
                  <a:cubicBezTo>
                    <a:pt x="30469" y="0"/>
                    <a:pt x="5803" y="35890"/>
                    <a:pt x="0" y="83645"/>
                  </a:cubicBezTo>
                  <a:cubicBezTo>
                    <a:pt x="4054" y="82181"/>
                    <a:pt x="8264" y="81424"/>
                    <a:pt x="12574" y="81424"/>
                  </a:cubicBezTo>
                  <a:cubicBezTo>
                    <a:pt x="31692" y="81424"/>
                    <a:pt x="48762" y="96439"/>
                    <a:pt x="60000" y="119999"/>
                  </a:cubicBez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4572079" y="2104989"/>
              <a:ext cx="1597800" cy="160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3878"/>
                  </a:moveTo>
                  <a:cubicBezTo>
                    <a:pt x="12169" y="58653"/>
                    <a:pt x="20830" y="76398"/>
                    <a:pt x="24757" y="95866"/>
                  </a:cubicBezTo>
                  <a:cubicBezTo>
                    <a:pt x="43778" y="99810"/>
                    <a:pt x="61100" y="108252"/>
                    <a:pt x="75637" y="120000"/>
                  </a:cubicBezTo>
                  <a:cubicBezTo>
                    <a:pt x="102705" y="98060"/>
                    <a:pt x="120000" y="64568"/>
                    <a:pt x="120000" y="27077"/>
                  </a:cubicBezTo>
                  <a:cubicBezTo>
                    <a:pt x="120000" y="18662"/>
                    <a:pt x="119136" y="10442"/>
                    <a:pt x="117465" y="2527"/>
                  </a:cubicBezTo>
                  <a:cubicBezTo>
                    <a:pt x="109528" y="860"/>
                    <a:pt x="101285" y="0"/>
                    <a:pt x="92847" y="0"/>
                  </a:cubicBezTo>
                  <a:cubicBezTo>
                    <a:pt x="55446" y="0"/>
                    <a:pt x="22028" y="17079"/>
                    <a:pt x="0" y="43878"/>
                  </a:cubicBezTo>
                  <a:close/>
                </a:path>
              </a:pathLst>
            </a:custGeom>
            <a:solidFill>
              <a:srgbClr val="2461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4899868" y="3385063"/>
              <a:ext cx="6792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60" y="59069"/>
                  </a:moveTo>
                  <a:cubicBezTo>
                    <a:pt x="5960" y="79954"/>
                    <a:pt x="3864" y="100356"/>
                    <a:pt x="0" y="119999"/>
                  </a:cubicBezTo>
                  <a:cubicBezTo>
                    <a:pt x="44803" y="110143"/>
                    <a:pt x="85742" y="89190"/>
                    <a:pt x="119999" y="59896"/>
                  </a:cubicBezTo>
                  <a:cubicBezTo>
                    <a:pt x="85807" y="30740"/>
                    <a:pt x="45065" y="9787"/>
                    <a:pt x="327" y="0"/>
                  </a:cubicBezTo>
                  <a:cubicBezTo>
                    <a:pt x="3995" y="19092"/>
                    <a:pt x="5960" y="38805"/>
                    <a:pt x="5960" y="59069"/>
                  </a:cubicBezTo>
                  <a:close/>
                </a:path>
              </a:pathLst>
            </a:custGeom>
            <a:solidFill>
              <a:srgbClr val="90182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2974105" y="2104989"/>
              <a:ext cx="1598100" cy="160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4390" y="120000"/>
                  </a:moveTo>
                  <a:cubicBezTo>
                    <a:pt x="58899" y="108252"/>
                    <a:pt x="76249" y="99810"/>
                    <a:pt x="95242" y="95866"/>
                  </a:cubicBezTo>
                  <a:cubicBezTo>
                    <a:pt x="99169" y="76398"/>
                    <a:pt x="107857" y="58653"/>
                    <a:pt x="120000" y="43878"/>
                  </a:cubicBezTo>
                  <a:cubicBezTo>
                    <a:pt x="97999" y="17079"/>
                    <a:pt x="64581" y="0"/>
                    <a:pt x="27152" y="0"/>
                  </a:cubicBezTo>
                  <a:cubicBezTo>
                    <a:pt x="18714" y="0"/>
                    <a:pt x="10471" y="860"/>
                    <a:pt x="2534" y="2527"/>
                  </a:cubicBezTo>
                  <a:cubicBezTo>
                    <a:pt x="863" y="10442"/>
                    <a:pt x="0" y="18662"/>
                    <a:pt x="0" y="27077"/>
                  </a:cubicBezTo>
                  <a:cubicBezTo>
                    <a:pt x="0" y="64568"/>
                    <a:pt x="17294" y="98060"/>
                    <a:pt x="44390" y="120000"/>
                  </a:cubicBezTo>
                  <a:close/>
                </a:path>
              </a:pathLst>
            </a:custGeom>
            <a:gradFill>
              <a:gsLst>
                <a:gs pos="0">
                  <a:srgbClr val="458E48"/>
                </a:gs>
                <a:gs pos="80000">
                  <a:srgbClr val="5BBC5E"/>
                </a:gs>
                <a:gs pos="100000">
                  <a:srgbClr val="5BBD5C"/>
                </a:gs>
              </a:gsLst>
              <a:lin ang="16200038" scaled="0"/>
            </a:gradFill>
            <a:ln w="9525" cap="flat" cmpd="sng">
              <a:solidFill>
                <a:srgbClr val="66B3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3565162" y="3385063"/>
              <a:ext cx="6789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72" y="0"/>
                  </a:moveTo>
                  <a:cubicBezTo>
                    <a:pt x="74975" y="9787"/>
                    <a:pt x="34145" y="30740"/>
                    <a:pt x="0" y="59896"/>
                  </a:cubicBezTo>
                  <a:cubicBezTo>
                    <a:pt x="34276" y="89121"/>
                    <a:pt x="75172" y="110143"/>
                    <a:pt x="119999" y="119999"/>
                  </a:cubicBezTo>
                  <a:cubicBezTo>
                    <a:pt x="116133" y="100356"/>
                    <a:pt x="114036" y="79954"/>
                    <a:pt x="114036" y="59069"/>
                  </a:cubicBezTo>
                  <a:cubicBezTo>
                    <a:pt x="114036" y="38805"/>
                    <a:pt x="116002" y="19092"/>
                    <a:pt x="119672" y="0"/>
                  </a:cubicBezTo>
                  <a:close/>
                </a:path>
              </a:pathLst>
            </a:custGeom>
            <a:solidFill>
              <a:srgbClr val="4792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4242405" y="2690866"/>
              <a:ext cx="659400" cy="69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10483" y="75064"/>
                    <a:pt x="89493" y="34102"/>
                    <a:pt x="60000" y="0"/>
                  </a:cubicBezTo>
                  <a:cubicBezTo>
                    <a:pt x="30573" y="34102"/>
                    <a:pt x="9516" y="75064"/>
                    <a:pt x="0" y="120000"/>
                  </a:cubicBezTo>
                  <a:cubicBezTo>
                    <a:pt x="19370" y="116153"/>
                    <a:pt x="39415" y="114102"/>
                    <a:pt x="60000" y="114102"/>
                  </a:cubicBezTo>
                  <a:cubicBezTo>
                    <a:pt x="80584" y="114102"/>
                    <a:pt x="100629" y="116153"/>
                    <a:pt x="120000" y="120000"/>
                  </a:cubicBezTo>
                  <a:close/>
                </a:path>
              </a:pathLst>
            </a:custGeom>
            <a:solidFill>
              <a:srgbClr val="4792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4210380" y="3350997"/>
              <a:ext cx="723300" cy="71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707" y="5738"/>
                  </a:moveTo>
                  <a:cubicBezTo>
                    <a:pt x="97046" y="1995"/>
                    <a:pt x="78769" y="0"/>
                    <a:pt x="60000" y="0"/>
                  </a:cubicBezTo>
                  <a:cubicBezTo>
                    <a:pt x="41230" y="0"/>
                    <a:pt x="22953" y="1995"/>
                    <a:pt x="5292" y="5738"/>
                  </a:cubicBezTo>
                  <a:cubicBezTo>
                    <a:pt x="1846" y="23014"/>
                    <a:pt x="0" y="40852"/>
                    <a:pt x="0" y="59189"/>
                  </a:cubicBezTo>
                  <a:cubicBezTo>
                    <a:pt x="0" y="78087"/>
                    <a:pt x="1969" y="96548"/>
                    <a:pt x="5600" y="114324"/>
                  </a:cubicBezTo>
                  <a:cubicBezTo>
                    <a:pt x="23138" y="118004"/>
                    <a:pt x="41353" y="120000"/>
                    <a:pt x="60000" y="120000"/>
                  </a:cubicBezTo>
                  <a:cubicBezTo>
                    <a:pt x="78646" y="120000"/>
                    <a:pt x="96861" y="118004"/>
                    <a:pt x="114400" y="114324"/>
                  </a:cubicBezTo>
                  <a:cubicBezTo>
                    <a:pt x="118030" y="96548"/>
                    <a:pt x="120000" y="78087"/>
                    <a:pt x="120000" y="59189"/>
                  </a:cubicBezTo>
                  <a:cubicBezTo>
                    <a:pt x="120000" y="40852"/>
                    <a:pt x="118153" y="23014"/>
                    <a:pt x="114707" y="5738"/>
                  </a:cubicBezTo>
                  <a:close/>
                </a:path>
              </a:pathLst>
            </a:cu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38" scaled="0"/>
            </a:gra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3006759" y="4715216"/>
              <a:ext cx="3130500" cy="18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48770" y="23540"/>
                    <a:pt x="31712" y="38559"/>
                    <a:pt x="12608" y="38559"/>
                  </a:cubicBezTo>
                  <a:cubicBezTo>
                    <a:pt x="8287" y="38559"/>
                    <a:pt x="4065" y="37802"/>
                    <a:pt x="0" y="36336"/>
                  </a:cubicBezTo>
                  <a:cubicBezTo>
                    <a:pt x="5742" y="84102"/>
                    <a:pt x="30433" y="119999"/>
                    <a:pt x="60000" y="119999"/>
                  </a:cubicBezTo>
                  <a:cubicBezTo>
                    <a:pt x="89580" y="119999"/>
                    <a:pt x="114257" y="84102"/>
                    <a:pt x="120000" y="36336"/>
                  </a:cubicBezTo>
                  <a:cubicBezTo>
                    <a:pt x="115934" y="37802"/>
                    <a:pt x="111712" y="38559"/>
                    <a:pt x="107391" y="38559"/>
                  </a:cubicBezTo>
                  <a:cubicBezTo>
                    <a:pt x="88301" y="38559"/>
                    <a:pt x="71243" y="23540"/>
                    <a:pt x="60000" y="0"/>
                  </a:cubicBezTo>
                  <a:close/>
                </a:path>
              </a:pathLst>
            </a:custGeom>
            <a:gradFill>
              <a:gsLst>
                <a:gs pos="0">
                  <a:srgbClr val="B64152"/>
                </a:gs>
                <a:gs pos="80000">
                  <a:srgbClr val="EF566B"/>
                </a:gs>
                <a:gs pos="100000">
                  <a:srgbClr val="F35469"/>
                </a:gs>
              </a:gsLst>
              <a:lin ang="16200038" scaled="0"/>
            </a:gradFill>
            <a:ln w="9525" cap="flat" cmpd="sng">
              <a:solidFill>
                <a:srgbClr val="E26677"/>
              </a:solidFill>
              <a:prstDash val="solid"/>
              <a:round/>
              <a:headEnd type="none" w="sm" len="sm"/>
              <a:tailEnd type="none" w="sm" len="sm"/>
            </a:ln>
            <a:effectLst>
              <a:reflection stA="52000" endA="300" endPos="35000" fadeDir="5400012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27"/>
          <p:cNvSpPr/>
          <p:nvPr/>
        </p:nvSpPr>
        <p:spPr>
          <a:xfrm>
            <a:off x="6444688" y="1214161"/>
            <a:ext cx="8847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Business</a:t>
            </a:r>
            <a:endParaRPr sz="12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6444688" y="3604245"/>
            <a:ext cx="8847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Finance</a:t>
            </a:r>
            <a:endParaRPr sz="12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5248231" y="2438688"/>
            <a:ext cx="8847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Leader</a:t>
            </a:r>
            <a:endParaRPr sz="12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5" name="Google Shape;195;p27"/>
          <p:cNvSpPr/>
          <p:nvPr/>
        </p:nvSpPr>
        <p:spPr>
          <a:xfrm>
            <a:off x="7599018" y="2438688"/>
            <a:ext cx="8847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Economy</a:t>
            </a:r>
            <a:endParaRPr sz="12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6" name="Google Shape;196;p27"/>
          <p:cNvSpPr/>
          <p:nvPr/>
        </p:nvSpPr>
        <p:spPr>
          <a:xfrm>
            <a:off x="7020438" y="1910680"/>
            <a:ext cx="6939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Risk</a:t>
            </a:r>
            <a:endParaRPr sz="1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7" name="Google Shape;197;p27"/>
          <p:cNvSpPr/>
          <p:nvPr/>
        </p:nvSpPr>
        <p:spPr>
          <a:xfrm>
            <a:off x="7020438" y="2907719"/>
            <a:ext cx="6939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Profit</a:t>
            </a:r>
            <a:endParaRPr sz="1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8" name="Google Shape;198;p27"/>
          <p:cNvSpPr/>
          <p:nvPr/>
        </p:nvSpPr>
        <p:spPr>
          <a:xfrm>
            <a:off x="6065517" y="1910680"/>
            <a:ext cx="6939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Rise</a:t>
            </a:r>
            <a:endParaRPr sz="1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6065517" y="2907719"/>
            <a:ext cx="6939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Idea</a:t>
            </a:r>
            <a:endParaRPr sz="1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200" name="Google Shape;200;p27"/>
          <p:cNvGrpSpPr/>
          <p:nvPr/>
        </p:nvGrpSpPr>
        <p:grpSpPr>
          <a:xfrm rot="10800000" flipH="1">
            <a:off x="5935436" y="807988"/>
            <a:ext cx="921227" cy="337186"/>
            <a:chOff x="3567105" y="2981335"/>
            <a:chExt cx="3862589" cy="2157300"/>
          </a:xfrm>
        </p:grpSpPr>
        <p:cxnSp>
          <p:nvCxnSpPr>
            <p:cNvPr id="201" name="Google Shape;201;p27"/>
            <p:cNvCxnSpPr/>
            <p:nvPr/>
          </p:nvCxnSpPr>
          <p:spPr>
            <a:xfrm>
              <a:off x="3567105" y="5137135"/>
              <a:ext cx="1785900" cy="15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202" name="Google Shape;202;p27"/>
            <p:cNvCxnSpPr/>
            <p:nvPr/>
          </p:nvCxnSpPr>
          <p:spPr>
            <a:xfrm rot="10800000" flipH="1">
              <a:off x="5348294" y="2981335"/>
              <a:ext cx="2081400" cy="21558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203" name="Google Shape;203;p27"/>
          <p:cNvSpPr/>
          <p:nvPr/>
        </p:nvSpPr>
        <p:spPr>
          <a:xfrm>
            <a:off x="4861173" y="3665692"/>
            <a:ext cx="8079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204" name="Google Shape;204;p27"/>
          <p:cNvGrpSpPr/>
          <p:nvPr/>
        </p:nvGrpSpPr>
        <p:grpSpPr>
          <a:xfrm rot="5400000" flipH="1">
            <a:off x="4901747" y="3008973"/>
            <a:ext cx="921227" cy="337186"/>
            <a:chOff x="3567105" y="2981335"/>
            <a:chExt cx="3862589" cy="2157300"/>
          </a:xfrm>
        </p:grpSpPr>
        <p:cxnSp>
          <p:nvCxnSpPr>
            <p:cNvPr id="205" name="Google Shape;205;p27"/>
            <p:cNvCxnSpPr/>
            <p:nvPr/>
          </p:nvCxnSpPr>
          <p:spPr>
            <a:xfrm>
              <a:off x="3567105" y="5137135"/>
              <a:ext cx="1785900" cy="15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206" name="Google Shape;206;p27"/>
            <p:cNvCxnSpPr/>
            <p:nvPr/>
          </p:nvCxnSpPr>
          <p:spPr>
            <a:xfrm rot="10800000" flipH="1">
              <a:off x="5348294" y="2981335"/>
              <a:ext cx="2081400" cy="21558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207" name="Google Shape;207;p27"/>
          <p:cNvSpPr/>
          <p:nvPr/>
        </p:nvSpPr>
        <p:spPr>
          <a:xfrm>
            <a:off x="7849440" y="4046692"/>
            <a:ext cx="8847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208" name="Google Shape;208;p27"/>
          <p:cNvGrpSpPr/>
          <p:nvPr/>
        </p:nvGrpSpPr>
        <p:grpSpPr>
          <a:xfrm flipH="1">
            <a:off x="6906613" y="3947060"/>
            <a:ext cx="921227" cy="337186"/>
            <a:chOff x="3567105" y="2981335"/>
            <a:chExt cx="3862589" cy="2157300"/>
          </a:xfrm>
        </p:grpSpPr>
        <p:cxnSp>
          <p:nvCxnSpPr>
            <p:cNvPr id="209" name="Google Shape;209;p27"/>
            <p:cNvCxnSpPr/>
            <p:nvPr/>
          </p:nvCxnSpPr>
          <p:spPr>
            <a:xfrm>
              <a:off x="3567105" y="5137135"/>
              <a:ext cx="1785900" cy="15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210" name="Google Shape;210;p27"/>
            <p:cNvCxnSpPr/>
            <p:nvPr/>
          </p:nvCxnSpPr>
          <p:spPr>
            <a:xfrm rot="10800000" flipH="1">
              <a:off x="5348294" y="2981335"/>
              <a:ext cx="2081400" cy="21558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211" name="Google Shape;211;p27"/>
          <p:cNvSpPr/>
          <p:nvPr/>
        </p:nvSpPr>
        <p:spPr>
          <a:xfrm>
            <a:off x="8154240" y="795539"/>
            <a:ext cx="8400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212" name="Google Shape;212;p27"/>
          <p:cNvGrpSpPr/>
          <p:nvPr/>
        </p:nvGrpSpPr>
        <p:grpSpPr>
          <a:xfrm rot="-5400000" flipH="1">
            <a:off x="7852440" y="1730299"/>
            <a:ext cx="921227" cy="337186"/>
            <a:chOff x="3567105" y="2981335"/>
            <a:chExt cx="3862589" cy="2157300"/>
          </a:xfrm>
        </p:grpSpPr>
        <p:cxnSp>
          <p:nvCxnSpPr>
            <p:cNvPr id="213" name="Google Shape;213;p27"/>
            <p:cNvCxnSpPr/>
            <p:nvPr/>
          </p:nvCxnSpPr>
          <p:spPr>
            <a:xfrm>
              <a:off x="3567105" y="5137135"/>
              <a:ext cx="1785900" cy="15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214" name="Google Shape;214;p27"/>
            <p:cNvCxnSpPr/>
            <p:nvPr/>
          </p:nvCxnSpPr>
          <p:spPr>
            <a:xfrm rot="10800000" flipH="1">
              <a:off x="5348294" y="2981335"/>
              <a:ext cx="2081400" cy="215580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215" name="Google Shape;215;p27"/>
          <p:cNvSpPr/>
          <p:nvPr/>
        </p:nvSpPr>
        <p:spPr>
          <a:xfrm>
            <a:off x="4791062" y="582714"/>
            <a:ext cx="11229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tillium Web"/>
                <a:ea typeface="Titillium Web"/>
                <a:cs typeface="Titillium Web"/>
                <a:sym typeface="Titillium Web"/>
              </a:rPr>
              <a:t>Example text. </a:t>
            </a:r>
            <a:endParaRPr sz="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584350" y="4072175"/>
            <a:ext cx="23193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Diagram featured by </a:t>
            </a:r>
            <a:r>
              <a:rPr lang="en" u="sng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  <a:hlinkClick r:id="rId3"/>
              </a:rPr>
              <a:t>poweredtemplate.com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17" name="Google Shape;217;p2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</a:t>
            </a:r>
            <a:r>
              <a:rPr lang="en">
                <a:solidFill>
                  <a:srgbClr val="FF004E"/>
                </a:solidFill>
              </a:rPr>
              <a:t>compare data</a:t>
            </a:r>
            <a:endParaRPr>
              <a:solidFill>
                <a:srgbClr val="FF004E"/>
              </a:solidFill>
            </a:endParaRPr>
          </a:p>
        </p:txBody>
      </p:sp>
      <p:graphicFrame>
        <p:nvGraphicFramePr>
          <p:cNvPr id="223" name="Google Shape;223;p28"/>
          <p:cNvGraphicFramePr/>
          <p:nvPr/>
        </p:nvGraphicFramePr>
        <p:xfrm>
          <a:off x="9677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{D89E06E0-7F79-4E43-8DA9-49EC307B3424}</a:tableStyleId>
              </a:tblPr>
              <a:tblGrid>
                <a:gridCol w="139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8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C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Yellow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10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20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7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Blue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30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15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10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3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Orange</a:t>
                      </a:r>
                      <a:endParaRPr sz="110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5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24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16</a:t>
                      </a:r>
                      <a:endParaRPr sz="3000" b="1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4" name="Google Shape;224;p2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/>
          <p:nvPr/>
        </p:nvSpPr>
        <p:spPr>
          <a:xfrm>
            <a:off x="937401" y="1143925"/>
            <a:ext cx="7748826" cy="369137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31" name="Google Shape;231;p29"/>
          <p:cNvSpPr/>
          <p:nvPr/>
        </p:nvSpPr>
        <p:spPr>
          <a:xfrm>
            <a:off x="2308225" y="1885500"/>
            <a:ext cx="6987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our office</a:t>
            </a:r>
            <a:endParaRPr sz="10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32" name="Google Shape;232;p29"/>
          <p:cNvSpPr/>
          <p:nvPr/>
        </p:nvSpPr>
        <p:spPr>
          <a:xfrm>
            <a:off x="1570425" y="2331300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9"/>
          <p:cNvSpPr/>
          <p:nvPr/>
        </p:nvSpPr>
        <p:spPr>
          <a:xfrm>
            <a:off x="3189775" y="3731525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9"/>
          <p:cNvSpPr/>
          <p:nvPr/>
        </p:nvSpPr>
        <p:spPr>
          <a:xfrm>
            <a:off x="4139575" y="2088000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9"/>
          <p:cNvSpPr/>
          <p:nvPr/>
        </p:nvSpPr>
        <p:spPr>
          <a:xfrm>
            <a:off x="4833725" y="4072850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"/>
          <p:cNvSpPr/>
          <p:nvPr/>
        </p:nvSpPr>
        <p:spPr>
          <a:xfrm>
            <a:off x="6806125" y="2551325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9"/>
          <p:cNvSpPr/>
          <p:nvPr/>
        </p:nvSpPr>
        <p:spPr>
          <a:xfrm>
            <a:off x="7585500" y="4188950"/>
            <a:ext cx="146100" cy="146100"/>
          </a:xfrm>
          <a:prstGeom prst="mathMultiply">
            <a:avLst>
              <a:gd name="adj1" fmla="val 23520"/>
            </a:avLst>
          </a:prstGeom>
          <a:solidFill>
            <a:srgbClr val="FF00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>
            <a:spLocks noGrp="1"/>
          </p:cNvSpPr>
          <p:nvPr>
            <p:ph type="ctrTitle" idx="4294967295"/>
          </p:nvPr>
        </p:nvSpPr>
        <p:spPr>
          <a:xfrm>
            <a:off x="685800" y="13547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89,526,124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244" name="Google Shape;244;p30"/>
          <p:cNvSpPr txBox="1">
            <a:spLocks noGrp="1"/>
          </p:cNvSpPr>
          <p:nvPr>
            <p:ph type="subTitle" idx="4294967295"/>
          </p:nvPr>
        </p:nvSpPr>
        <p:spPr>
          <a:xfrm>
            <a:off x="685800" y="2687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>
            <a:spLocks noGrp="1"/>
          </p:cNvSpPr>
          <p:nvPr>
            <p:ph type="ctrTitle" idx="4294967295"/>
          </p:nvPr>
        </p:nvSpPr>
        <p:spPr>
          <a:xfrm>
            <a:off x="685800" y="190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4E"/>
                </a:solidFill>
              </a:rPr>
              <a:t>89,526,124$</a:t>
            </a:r>
            <a:endParaRPr sz="7200">
              <a:solidFill>
                <a:srgbClr val="FF004E"/>
              </a:solidFill>
            </a:endParaRPr>
          </a:p>
        </p:txBody>
      </p:sp>
      <p:sp>
        <p:nvSpPr>
          <p:cNvPr id="251" name="Google Shape;251;p31"/>
          <p:cNvSpPr txBox="1">
            <a:spLocks noGrp="1"/>
          </p:cNvSpPr>
          <p:nvPr>
            <p:ph type="subTitle" idx="4294967295"/>
          </p:nvPr>
        </p:nvSpPr>
        <p:spPr>
          <a:xfrm>
            <a:off x="685800" y="10303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52" name="Google Shape;252;p31"/>
          <p:cNvSpPr txBox="1">
            <a:spLocks noGrp="1"/>
          </p:cNvSpPr>
          <p:nvPr>
            <p:ph type="ctrTitle" idx="4294967295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4E"/>
                </a:solidFill>
              </a:rPr>
              <a:t>100%</a:t>
            </a:r>
            <a:endParaRPr sz="7200">
              <a:solidFill>
                <a:srgbClr val="FF004E"/>
              </a:solidFill>
            </a:endParaRPr>
          </a:p>
        </p:txBody>
      </p:sp>
      <p:sp>
        <p:nvSpPr>
          <p:cNvPr id="253" name="Google Shape;253;p31"/>
          <p:cNvSpPr txBox="1">
            <a:spLocks noGrp="1"/>
          </p:cNvSpPr>
          <p:nvPr>
            <p:ph type="subTitle" idx="4294967295"/>
          </p:nvPr>
        </p:nvSpPr>
        <p:spPr>
          <a:xfrm>
            <a:off x="685800" y="4116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54" name="Google Shape;254;p31"/>
          <p:cNvSpPr txBox="1">
            <a:spLocks noGrp="1"/>
          </p:cNvSpPr>
          <p:nvPr>
            <p:ph type="ctrTitle" idx="4294967295"/>
          </p:nvPr>
        </p:nvSpPr>
        <p:spPr>
          <a:xfrm>
            <a:off x="685800" y="17338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4E"/>
                </a:solidFill>
              </a:rPr>
              <a:t>185,244</a:t>
            </a:r>
            <a:r>
              <a:rPr lang="en" sz="4800">
                <a:solidFill>
                  <a:srgbClr val="FF004E"/>
                </a:solidFill>
              </a:rPr>
              <a:t> users</a:t>
            </a:r>
            <a:endParaRPr sz="4800">
              <a:solidFill>
                <a:srgbClr val="FF004E"/>
              </a:solidFill>
            </a:endParaRPr>
          </a:p>
        </p:txBody>
      </p:sp>
      <p:sp>
        <p:nvSpPr>
          <p:cNvPr id="255" name="Google Shape;255;p31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is easy</a:t>
            </a:r>
            <a:endParaRPr>
              <a:solidFill>
                <a:srgbClr val="000000"/>
              </a:solidFill>
            </a:endParaRPr>
          </a:p>
        </p:txBody>
      </p:sp>
      <p:cxnSp>
        <p:nvCxnSpPr>
          <p:cNvPr id="262" name="Google Shape;262;p32"/>
          <p:cNvCxnSpPr/>
          <p:nvPr/>
        </p:nvCxnSpPr>
        <p:spPr>
          <a:xfrm>
            <a:off x="12175" y="2556750"/>
            <a:ext cx="91305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3" name="Google Shape;263;p32"/>
          <p:cNvSpPr/>
          <p:nvPr/>
        </p:nvSpPr>
        <p:spPr>
          <a:xfrm>
            <a:off x="955650" y="2447100"/>
            <a:ext cx="219300" cy="219300"/>
          </a:xfrm>
          <a:prstGeom prst="ellipse">
            <a:avLst/>
          </a:prstGeom>
          <a:solidFill>
            <a:srgbClr val="000000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2"/>
          <p:cNvSpPr/>
          <p:nvPr/>
        </p:nvSpPr>
        <p:spPr>
          <a:xfrm>
            <a:off x="3911100" y="2447100"/>
            <a:ext cx="219300" cy="219300"/>
          </a:xfrm>
          <a:prstGeom prst="ellipse">
            <a:avLst/>
          </a:prstGeom>
          <a:solidFill>
            <a:srgbClr val="000000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2"/>
          <p:cNvSpPr/>
          <p:nvPr/>
        </p:nvSpPr>
        <p:spPr>
          <a:xfrm>
            <a:off x="6866550" y="2447100"/>
            <a:ext cx="219300" cy="219300"/>
          </a:xfrm>
          <a:prstGeom prst="ellipse">
            <a:avLst/>
          </a:prstGeom>
          <a:solidFill>
            <a:srgbClr val="000000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2"/>
          <p:cNvSpPr txBox="1"/>
          <p:nvPr/>
        </p:nvSpPr>
        <p:spPr>
          <a:xfrm>
            <a:off x="861200" y="2677825"/>
            <a:ext cx="1180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first</a:t>
            </a:r>
            <a:endParaRPr sz="1800"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7" name="Google Shape;267;p32"/>
          <p:cNvSpPr txBox="1"/>
          <p:nvPr/>
        </p:nvSpPr>
        <p:spPr>
          <a:xfrm>
            <a:off x="3834900" y="2677825"/>
            <a:ext cx="1180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second</a:t>
            </a:r>
            <a:endParaRPr sz="1800"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8" name="Google Shape;268;p32"/>
          <p:cNvSpPr txBox="1"/>
          <p:nvPr/>
        </p:nvSpPr>
        <p:spPr>
          <a:xfrm>
            <a:off x="6790350" y="2677825"/>
            <a:ext cx="10740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last</a:t>
            </a:r>
            <a:endParaRPr sz="1800"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9" name="Google Shape;269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4E"/>
                </a:solidFill>
              </a:rPr>
              <a:t>some concepts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275" name="Google Shape;275;p33"/>
          <p:cNvSpPr txBox="1">
            <a:spLocks noGrp="1"/>
          </p:cNvSpPr>
          <p:nvPr>
            <p:ph type="body" idx="1"/>
          </p:nvPr>
        </p:nvSpPr>
        <p:spPr>
          <a:xfrm>
            <a:off x="844425" y="161925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6" name="Google Shape;276;p33"/>
          <p:cNvSpPr txBox="1">
            <a:spLocks noGrp="1"/>
          </p:cNvSpPr>
          <p:nvPr>
            <p:ph type="body" idx="2"/>
          </p:nvPr>
        </p:nvSpPr>
        <p:spPr>
          <a:xfrm>
            <a:off x="2965239" y="161925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7" name="Google Shape;277;p33"/>
          <p:cNvSpPr txBox="1">
            <a:spLocks noGrp="1"/>
          </p:cNvSpPr>
          <p:nvPr>
            <p:ph type="body" idx="3"/>
          </p:nvPr>
        </p:nvSpPr>
        <p:spPr>
          <a:xfrm>
            <a:off x="5086054" y="161925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8" name="Google Shape;278;p33"/>
          <p:cNvSpPr txBox="1">
            <a:spLocks noGrp="1"/>
          </p:cNvSpPr>
          <p:nvPr>
            <p:ph type="body" idx="1"/>
          </p:nvPr>
        </p:nvSpPr>
        <p:spPr>
          <a:xfrm>
            <a:off x="844425" y="312420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9" name="Google Shape;279;p33"/>
          <p:cNvSpPr txBox="1">
            <a:spLocks noGrp="1"/>
          </p:cNvSpPr>
          <p:nvPr>
            <p:ph type="body" idx="2"/>
          </p:nvPr>
        </p:nvSpPr>
        <p:spPr>
          <a:xfrm>
            <a:off x="2965239" y="312420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80" name="Google Shape;280;p33"/>
          <p:cNvSpPr txBox="1">
            <a:spLocks noGrp="1"/>
          </p:cNvSpPr>
          <p:nvPr>
            <p:ph type="body" idx="3"/>
          </p:nvPr>
        </p:nvSpPr>
        <p:spPr>
          <a:xfrm>
            <a:off x="5086054" y="3124200"/>
            <a:ext cx="2017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1" name="Google Shape;281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>
            <a:spLocks noGrp="1"/>
          </p:cNvSpPr>
          <p:nvPr>
            <p:ph type="body" idx="1"/>
          </p:nvPr>
        </p:nvSpPr>
        <p:spPr>
          <a:xfrm>
            <a:off x="633300" y="4285675"/>
            <a:ext cx="2465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 copy&amp;paste graphs from </a:t>
            </a:r>
            <a:r>
              <a:rPr lang="en" u="sng">
                <a:solidFill>
                  <a:srgbClr val="000000"/>
                </a:solidFill>
                <a:hlinkClick r:id="rId3"/>
              </a:rPr>
              <a:t>Google Sheets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87" name="Google Shape;28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6908500" cy="407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/>
          <p:nvPr/>
        </p:nvSpPr>
        <p:spPr>
          <a:xfrm>
            <a:off x="53754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94" name="Google Shape;294;p35"/>
          <p:cNvSpPr txBox="1">
            <a:spLocks noGrp="1"/>
          </p:cNvSpPr>
          <p:nvPr>
            <p:ph type="body" idx="4294967295"/>
          </p:nvPr>
        </p:nvSpPr>
        <p:spPr>
          <a:xfrm>
            <a:off x="844425" y="1436525"/>
            <a:ext cx="2984400" cy="3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95" name="Google Shape;295;p35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Place your screenshot here</a:t>
            </a:r>
            <a:endParaRPr sz="10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96" name="Google Shape;296;p35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project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97" name="Google Shape;297;p3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03" name="Google Shape;303;p36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Place your screenshot here</a:t>
            </a:r>
            <a:endParaRPr sz="10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04" name="Google Shape;304;p3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iPhone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project</a:t>
            </a:r>
            <a:endParaRPr/>
          </a:p>
        </p:txBody>
      </p:sp>
      <p:sp>
        <p:nvSpPr>
          <p:cNvPr id="305" name="Google Shape;305;p36"/>
          <p:cNvSpPr txBox="1">
            <a:spLocks noGrp="1"/>
          </p:cNvSpPr>
          <p:nvPr>
            <p:ph type="body" idx="4294967295"/>
          </p:nvPr>
        </p:nvSpPr>
        <p:spPr>
          <a:xfrm>
            <a:off x="844425" y="1436525"/>
            <a:ext cx="2984400" cy="3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06" name="Google Shape;306;p3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2" name="Google Shape;312;p37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Place your screenshot here</a:t>
            </a:r>
            <a:endParaRPr sz="10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3" name="Google Shape;313;p37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Tablet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project</a:t>
            </a:r>
            <a:endParaRPr/>
          </a:p>
        </p:txBody>
      </p:sp>
      <p:sp>
        <p:nvSpPr>
          <p:cNvPr id="314" name="Google Shape;314;p37"/>
          <p:cNvSpPr txBox="1">
            <a:spLocks noGrp="1"/>
          </p:cNvSpPr>
          <p:nvPr>
            <p:ph type="body" idx="4294967295"/>
          </p:nvPr>
        </p:nvSpPr>
        <p:spPr>
          <a:xfrm>
            <a:off x="844425" y="1436525"/>
            <a:ext cx="2984400" cy="3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15" name="Google Shape;315;p3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/>
          <p:nvPr/>
        </p:nvSpPr>
        <p:spPr>
          <a:xfrm>
            <a:off x="3949151" y="930376"/>
            <a:ext cx="4748024" cy="3696391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0000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21" name="Google Shape;321;p38"/>
          <p:cNvSpPr/>
          <p:nvPr/>
        </p:nvSpPr>
        <p:spPr>
          <a:xfrm>
            <a:off x="4147841" y="1126671"/>
            <a:ext cx="4350600" cy="277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Place your screenshot here</a:t>
            </a:r>
            <a:endParaRPr sz="1000">
              <a:solidFill>
                <a:srgbClr val="99999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22" name="Google Shape;322;p38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Desktop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project</a:t>
            </a:r>
            <a:endParaRPr/>
          </a:p>
        </p:txBody>
      </p:sp>
      <p:sp>
        <p:nvSpPr>
          <p:cNvPr id="323" name="Google Shape;323;p38"/>
          <p:cNvSpPr txBox="1">
            <a:spLocks noGrp="1"/>
          </p:cNvSpPr>
          <p:nvPr>
            <p:ph type="body" idx="4294967295"/>
          </p:nvPr>
        </p:nvSpPr>
        <p:spPr>
          <a:xfrm>
            <a:off x="844425" y="1436525"/>
            <a:ext cx="2984400" cy="3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24" name="Google Shape;324;p3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"/>
          <p:cNvSpPr txBox="1">
            <a:spLocks noGrp="1"/>
          </p:cNvSpPr>
          <p:nvPr>
            <p:ph type="ctrTitle" idx="4294967295"/>
          </p:nvPr>
        </p:nvSpPr>
        <p:spPr>
          <a:xfrm>
            <a:off x="2361750" y="1357900"/>
            <a:ext cx="46749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Thanks!!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330" name="Google Shape;330;p39"/>
          <p:cNvSpPr txBox="1">
            <a:spLocks noGrp="1"/>
          </p:cNvSpPr>
          <p:nvPr>
            <p:ph type="subTitle" idx="4294967295"/>
          </p:nvPr>
        </p:nvSpPr>
        <p:spPr>
          <a:xfrm>
            <a:off x="2380675" y="2775675"/>
            <a:ext cx="4631400" cy="22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Any questions?</a:t>
            </a:r>
            <a:endParaRPr sz="3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You can find me at @username &amp; user@mail.me</a:t>
            </a:r>
            <a:endParaRPr sz="3600" b="1">
              <a:solidFill>
                <a:srgbClr val="000000"/>
              </a:solidFill>
            </a:endParaRPr>
          </a:p>
        </p:txBody>
      </p:sp>
      <p:pic>
        <p:nvPicPr>
          <p:cNvPr id="331" name="Google Shape;331;p39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01" y="1874860"/>
            <a:ext cx="1393800" cy="1393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2" name="Google Shape;332;p3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0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38" name="Google Shape;338;p40"/>
          <p:cNvSpPr txBox="1">
            <a:spLocks noGrp="1"/>
          </p:cNvSpPr>
          <p:nvPr>
            <p:ph type="body" idx="1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Special thanks to all the people who made and released these awesome resources for free: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▪"/>
            </a:pPr>
            <a:r>
              <a:rPr lang="en">
                <a:solidFill>
                  <a:srgbClr val="000000"/>
                </a:solidFill>
              </a:rPr>
              <a:t>Presentation template by </a:t>
            </a:r>
            <a:r>
              <a:rPr lang="en" u="sng">
                <a:solidFill>
                  <a:srgbClr val="000000"/>
                </a:solidFill>
                <a:hlinkClick r:id="rId3"/>
              </a:rPr>
              <a:t>SlidesCarnival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▪"/>
            </a:pPr>
            <a:r>
              <a:rPr lang="en">
                <a:solidFill>
                  <a:srgbClr val="000000"/>
                </a:solidFill>
              </a:rPr>
              <a:t>Photographs by </a:t>
            </a:r>
            <a:r>
              <a:rPr lang="en" u="sng">
                <a:solidFill>
                  <a:srgbClr val="000000"/>
                </a:solidFill>
                <a:hlinkClick r:id="rId4"/>
              </a:rPr>
              <a:t>Unsplash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39" name="Google Shape;339;p4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1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4E"/>
                </a:solidFill>
              </a:rPr>
              <a:t>design</a:t>
            </a:r>
            <a:endParaRPr>
              <a:solidFill>
                <a:srgbClr val="FF004E"/>
              </a:solidFill>
            </a:endParaRPr>
          </a:p>
        </p:txBody>
      </p:sp>
      <p:sp>
        <p:nvSpPr>
          <p:cNvPr id="345" name="Google Shape;345;p41"/>
          <p:cNvSpPr txBox="1">
            <a:spLocks noGrp="1"/>
          </p:cNvSpPr>
          <p:nvPr>
            <p:ph type="body" idx="1"/>
          </p:nvPr>
        </p:nvSpPr>
        <p:spPr>
          <a:xfrm>
            <a:off x="844425" y="1728700"/>
            <a:ext cx="7842300" cy="21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This presentation uses the following typographies and colors: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▪"/>
            </a:pPr>
            <a:r>
              <a:rPr lang="en" sz="1200">
                <a:solidFill>
                  <a:srgbClr val="000000"/>
                </a:solidFill>
              </a:rPr>
              <a:t>Titles: Titillium web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▪"/>
            </a:pPr>
            <a:r>
              <a:rPr lang="en" sz="1200">
                <a:solidFill>
                  <a:srgbClr val="000000"/>
                </a:solidFill>
              </a:rPr>
              <a:t>Body copy: Titillium web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You can download the fonts on this page: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004E"/>
                </a:solidFill>
                <a:hlinkClick r:id="rId3"/>
              </a:rPr>
              <a:t>https://www.fontsquirrel.com/fonts/titillium</a:t>
            </a:r>
            <a:endParaRPr sz="1200">
              <a:solidFill>
                <a:srgbClr val="FF004E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▪"/>
            </a:pPr>
            <a:r>
              <a:rPr lang="en" sz="1200">
                <a:solidFill>
                  <a:srgbClr val="000000"/>
                </a:solidFill>
              </a:rPr>
              <a:t>Black </a:t>
            </a:r>
            <a:r>
              <a:rPr lang="en" sz="1200" b="1">
                <a:solidFill>
                  <a:srgbClr val="000000"/>
                </a:solidFill>
              </a:rPr>
              <a:t>#000000</a:t>
            </a:r>
            <a:endParaRPr sz="1200" b="1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▪"/>
            </a:pPr>
            <a:r>
              <a:rPr lang="en" sz="1200">
                <a:solidFill>
                  <a:srgbClr val="000000"/>
                </a:solidFill>
              </a:rPr>
              <a:t>Magenta </a:t>
            </a:r>
            <a:r>
              <a:rPr lang="en" sz="1200" b="1">
                <a:solidFill>
                  <a:srgbClr val="FF004E"/>
                </a:solidFill>
              </a:rPr>
              <a:t>#ff004e</a:t>
            </a:r>
            <a:endParaRPr sz="1200" b="1">
              <a:solidFill>
                <a:srgbClr val="FF004E"/>
              </a:solidFill>
            </a:endParaRPr>
          </a:p>
        </p:txBody>
      </p:sp>
      <p:sp>
        <p:nvSpPr>
          <p:cNvPr id="346" name="Google Shape;346;p41"/>
          <p:cNvSpPr txBox="1"/>
          <p:nvPr/>
        </p:nvSpPr>
        <p:spPr>
          <a:xfrm>
            <a:off x="844425" y="4400250"/>
            <a:ext cx="66366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i="1">
                <a:solidFill>
                  <a:srgbClr val="FF004E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 i="1">
              <a:solidFill>
                <a:srgbClr val="FF004E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i="1">
              <a:solidFill>
                <a:srgbClr val="FF004E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FF004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47" name="Google Shape;347;p4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  <a:endParaRPr sz="9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This means that you can:</a:t>
            </a:r>
            <a:endParaRPr sz="9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900"/>
              <a:buFont typeface="Titillium Web"/>
              <a:buChar char="●"/>
            </a:pPr>
            <a:r>
              <a:rPr lang="en" sz="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Resize them without losing quality.</a:t>
            </a:r>
            <a:endParaRPr sz="9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900"/>
              <a:buFont typeface="Titillium Web"/>
              <a:buChar char="●"/>
            </a:pPr>
            <a:r>
              <a:rPr lang="en" sz="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Change line color, width and style</a:t>
            </a:r>
            <a:r>
              <a:rPr lang="en" sz="900"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Titillium Web"/>
                <a:ea typeface="Titillium Web"/>
                <a:cs typeface="Titillium Web"/>
                <a:sym typeface="Titillium Web"/>
              </a:rPr>
              <a:t>Isn’t that nice? :)</a:t>
            </a: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Titillium Web"/>
                <a:ea typeface="Titillium Web"/>
                <a:cs typeface="Titillium Web"/>
                <a:sym typeface="Titillium Web"/>
              </a:rPr>
              <a:t>Examples:</a:t>
            </a: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53" name="Google Shape;353;p42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354" name="Google Shape;354;p42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2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2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2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" name="Google Shape;368;p42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369" name="Google Shape;369;p42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42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375" name="Google Shape;375;p42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2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2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2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0" name="Google Shape;380;p42"/>
          <p:cNvSpPr/>
          <p:nvPr/>
        </p:nvSpPr>
        <p:spPr>
          <a:xfrm>
            <a:off x="20719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42"/>
          <p:cNvSpPr/>
          <p:nvPr/>
        </p:nvSpPr>
        <p:spPr>
          <a:xfrm>
            <a:off x="26568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2" name="Google Shape;382;p42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383" name="Google Shape;383;p42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2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42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" name="Google Shape;387;p42"/>
          <p:cNvSpPr/>
          <p:nvPr/>
        </p:nvSpPr>
        <p:spPr>
          <a:xfrm>
            <a:off x="4284851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8" name="Google Shape;388;p42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389" name="Google Shape;389;p42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2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42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397" name="Google Shape;397;p42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2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" name="Google Shape;401;p42"/>
          <p:cNvSpPr/>
          <p:nvPr/>
        </p:nvSpPr>
        <p:spPr>
          <a:xfrm>
            <a:off x="2042249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42"/>
          <p:cNvSpPr/>
          <p:nvPr/>
        </p:nvSpPr>
        <p:spPr>
          <a:xfrm>
            <a:off x="26077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42"/>
          <p:cNvSpPr/>
          <p:nvPr/>
        </p:nvSpPr>
        <p:spPr>
          <a:xfrm>
            <a:off x="3177871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42"/>
          <p:cNvSpPr/>
          <p:nvPr/>
        </p:nvSpPr>
        <p:spPr>
          <a:xfrm>
            <a:off x="37541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5" name="Google Shape;405;p42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406" name="Google Shape;406;p42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42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409" name="Google Shape;409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" name="Google Shape;411;p42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412" name="Google Shape;412;p42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2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2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42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416" name="Google Shape;416;p42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2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2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2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2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2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" name="Google Shape;423;p42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424" name="Google Shape;424;p42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42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431" name="Google Shape;431;p4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5" name="Google Shape;435;p42"/>
          <p:cNvSpPr/>
          <p:nvPr/>
        </p:nvSpPr>
        <p:spPr>
          <a:xfrm>
            <a:off x="26143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6" name="Google Shape;436;p42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437" name="Google Shape;437;p4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2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440" name="Google Shape;440;p42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2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42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446" name="Google Shape;446;p42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42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449" name="Google Shape;449;p42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2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2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p42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457" name="Google Shape;457;p42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42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463" name="Google Shape;463;p42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" name="Google Shape;471;p42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472" name="Google Shape;472;p42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42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477" name="Google Shape;477;p42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2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42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482" name="Google Shape;482;p42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42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487" name="Google Shape;487;p42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42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490" name="Google Shape;490;p42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" name="Google Shape;492;p42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493" name="Google Shape;493;p42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2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5" name="Google Shape;495;p42"/>
          <p:cNvSpPr/>
          <p:nvPr/>
        </p:nvSpPr>
        <p:spPr>
          <a:xfrm>
            <a:off x="43176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6" name="Google Shape;496;p42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497" name="Google Shape;497;p4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42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500" name="Google Shape;500;p42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2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" name="Google Shape;508;p42"/>
          <p:cNvSpPr/>
          <p:nvPr/>
        </p:nvSpPr>
        <p:spPr>
          <a:xfrm>
            <a:off x="14849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42"/>
          <p:cNvSpPr/>
          <p:nvPr/>
        </p:nvSpPr>
        <p:spPr>
          <a:xfrm>
            <a:off x="9634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42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511" name="Google Shape;511;p42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42"/>
          <p:cNvSpPr/>
          <p:nvPr/>
        </p:nvSpPr>
        <p:spPr>
          <a:xfrm>
            <a:off x="37346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4" name="Google Shape;514;p42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515" name="Google Shape;515;p4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42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518" name="Google Shape;518;p4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" name="Google Shape;522;p42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523" name="Google Shape;523;p42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6" name="Google Shape;526;p42"/>
          <p:cNvSpPr/>
          <p:nvPr/>
        </p:nvSpPr>
        <p:spPr>
          <a:xfrm>
            <a:off x="49076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7" name="Google Shape;527;p42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528" name="Google Shape;528;p42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42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535" name="Google Shape;535;p42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42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545" name="Google Shape;545;p42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" name="Google Shape;548;p42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549" name="Google Shape;549;p42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42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553" name="Google Shape;553;p42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42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559" name="Google Shape;559;p4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562" name="Google Shape;562;p42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2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42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570" name="Google Shape;570;p4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" name="Google Shape;576;p42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577" name="Google Shape;577;p42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" name="Google Shape;579;p42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580" name="Google Shape;580;p42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2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42"/>
          <p:cNvSpPr/>
          <p:nvPr/>
        </p:nvSpPr>
        <p:spPr>
          <a:xfrm>
            <a:off x="8866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2"/>
          <p:cNvSpPr/>
          <p:nvPr/>
        </p:nvSpPr>
        <p:spPr>
          <a:xfrm>
            <a:off x="31773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42"/>
          <p:cNvSpPr/>
          <p:nvPr/>
        </p:nvSpPr>
        <p:spPr>
          <a:xfrm>
            <a:off x="26123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42"/>
          <p:cNvSpPr/>
          <p:nvPr/>
        </p:nvSpPr>
        <p:spPr>
          <a:xfrm>
            <a:off x="37408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9525" cap="rnd" cmpd="sng">
            <a:solidFill>
              <a:srgbClr val="FF00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42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589" name="Google Shape;589;p42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2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7" name="Google Shape;597;p42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598" name="Google Shape;598;p42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" name="Google Shape;600;p42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601" name="Google Shape;601;p42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2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2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42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608" name="Google Shape;608;p4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42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616" name="Google Shape;616;p42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42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620" name="Google Shape;620;p42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42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627" name="Google Shape;627;p42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2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42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631" name="Google Shape;631;p42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" name="Google Shape;634;p42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635" name="Google Shape;635;p42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2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2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2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640;p42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641" name="Google Shape;641;p42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2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2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2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2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2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2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2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2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2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2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2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2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2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2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2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42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669" name="Google Shape;669;p42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2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2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2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2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2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2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2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42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693" name="Google Shape;693;p42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2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2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2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2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2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2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" name="Google Shape;707;p42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708" name="Google Shape;708;p42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" name="Google Shape;711;p42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712" name="Google Shape;712;p42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2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2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2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42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719" name="Google Shape;719;p4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" name="Google Shape;727;p42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728" name="Google Shape;728;p42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731;p42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732" name="Google Shape;732;p42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2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42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738" name="Google Shape;738;p42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2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2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2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" name="Google Shape;745;p42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746" name="Google Shape;746;p42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2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2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2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752;p42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753" name="Google Shape;753;p42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2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2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2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2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2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2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2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2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42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763" name="Google Shape;763;p4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42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775" name="Google Shape;775;p4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42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781" name="Google Shape;781;p42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2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2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2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2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2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2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9525" cap="rnd" cmpd="sng">
              <a:solidFill>
                <a:srgbClr val="FF00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8" name="Google Shape;788;p42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789" name="Google Shape;789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42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792" name="Google Shape;792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99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99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" name="Google Shape;794;p42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795" name="Google Shape;795;p42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2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42"/>
          <p:cNvSpPr/>
          <p:nvPr/>
        </p:nvSpPr>
        <p:spPr>
          <a:xfrm>
            <a:off x="7436055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42"/>
          <p:cNvSpPr/>
          <p:nvPr/>
        </p:nvSpPr>
        <p:spPr>
          <a:xfrm>
            <a:off x="6552218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42"/>
          <p:cNvSpPr/>
          <p:nvPr/>
        </p:nvSpPr>
        <p:spPr>
          <a:xfrm>
            <a:off x="6837753" y="30973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6D9EE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4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3"/>
          <p:cNvSpPr txBox="1"/>
          <p:nvPr/>
        </p:nvSpPr>
        <p:spPr>
          <a:xfrm>
            <a:off x="2163850" y="8380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latin typeface="Titillium Web"/>
                <a:ea typeface="Titillium Web"/>
                <a:cs typeface="Titillium Web"/>
                <a:sym typeface="Titillium Web"/>
              </a:rPr>
              <a:t>Now you can use any emoji as an icon!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And of course it resizes without losing quality and you can change the color.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How? Follow Google instructions </a:t>
            </a:r>
            <a:r>
              <a:rPr lang="en" u="sng">
                <a:latin typeface="Titillium Web"/>
                <a:ea typeface="Titillium Web"/>
                <a:cs typeface="Titillium Web"/>
                <a:sym typeface="Titillium Web"/>
                <a:hlinkClick r:id="rId3"/>
              </a:rPr>
              <a:t>https://twitter.com/googledocs/status/730087240156643328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06" name="Google Shape;806;p43"/>
          <p:cNvSpPr txBox="1"/>
          <p:nvPr/>
        </p:nvSpPr>
        <p:spPr>
          <a:xfrm>
            <a:off x="8081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Titillium Web"/>
                <a:ea typeface="Titillium Web"/>
                <a:cs typeface="Titillium Web"/>
                <a:sym typeface="Titillium Web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FF004E"/>
                </a:highlight>
                <a:latin typeface="Titillium Web"/>
                <a:ea typeface="Titillium Web"/>
                <a:cs typeface="Titillium Web"/>
                <a:sym typeface="Titillium Web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FF004E"/>
              </a:highlight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07" name="Google Shape;807;p43"/>
          <p:cNvSpPr txBox="1"/>
          <p:nvPr/>
        </p:nvSpPr>
        <p:spPr>
          <a:xfrm>
            <a:off x="6489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004E"/>
                </a:solidFill>
              </a:rPr>
              <a:t>😉</a:t>
            </a:r>
            <a:endParaRPr sz="9600">
              <a:solidFill>
                <a:srgbClr val="FF004E"/>
              </a:solidFill>
            </a:endParaRPr>
          </a:p>
        </p:txBody>
      </p:sp>
      <p:sp>
        <p:nvSpPr>
          <p:cNvPr id="808" name="Google Shape;808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Google Shape;813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44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15" name="Google Shape;815;p44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16" name="Google Shape;816;p44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17" name="Google Shape;817;p44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18" name="Google Shape;818;p44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19" name="Google Shape;819;p44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820" name="Google Shape;820;p44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1" name="Google Shape;821;p44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2" name="Google Shape;822;p44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823" name="Google Shape;823;p44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4" name="Google Shape;824;p44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5" name="Google Shape;825;p44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26" name="Google Shape;826;p44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7" name="Google Shape;827;p44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Fidel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</Words>
  <Application>Microsoft Office PowerPoint</Application>
  <PresentationFormat>On-screen Show (16:9)</PresentationFormat>
  <Paragraphs>199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Montserrat</vt:lpstr>
      <vt:lpstr>Titillium Web</vt:lpstr>
      <vt:lpstr>Fidele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</vt:lpstr>
      <vt:lpstr>Use charts to explain your ideas</vt:lpstr>
      <vt:lpstr>Or use diagrams to explain complex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Android project</vt:lpstr>
      <vt:lpstr>iPhone project</vt:lpstr>
      <vt:lpstr>Tablet project</vt:lpstr>
      <vt:lpstr>Desktop project</vt:lpstr>
      <vt:lpstr>Thanks!!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2019-10-03T04:11:45Z</dcterms:modified>
</cp:coreProperties>
</file>