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943204-90D2-407D-A735-79F6527EA75A}">
  <a:tblStyle styleId="{72943204-90D2-407D-A735-79F6527EA75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5694cd56_0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5694cd56_0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14e9c1e0a7_137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14e9c1e0a7_137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63b443df3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63b443df3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182A2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76778" y="1610825"/>
            <a:ext cx="6346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178378" y="1583350"/>
            <a:ext cx="6550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78378" y="3144850"/>
            <a:ext cx="6550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82A2E"/>
              </a:solidFill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76778" y="1704600"/>
            <a:ext cx="6419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Font typeface="Montserrat"/>
              <a:buChar char="∎"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□"/>
              <a:defRPr sz="3000" b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▪"/>
              <a:defRPr sz="3000" b="1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▫"/>
              <a:defRPr sz="30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1434146" y="1219732"/>
            <a:ext cx="296600" cy="2038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Montserrat"/>
              </a:rPr>
              <a:t>“</a:t>
            </a:r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1164100" y="2925350"/>
            <a:ext cx="6815700" cy="15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∎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164100" y="2774575"/>
            <a:ext cx="3308100" cy="21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∎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4671601" y="2774575"/>
            <a:ext cx="3308100" cy="21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∎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□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1164000" y="2931400"/>
            <a:ext cx="2196900" cy="1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∎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▪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473455" y="2931400"/>
            <a:ext cx="2196900" cy="1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∎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▪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5782910" y="2931400"/>
            <a:ext cx="2196900" cy="1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∎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▪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/>
          <p:nvPr/>
        </p:nvSpPr>
        <p:spPr>
          <a:xfrm>
            <a:off x="1295200" y="1034400"/>
            <a:ext cx="574500" cy="574500"/>
          </a:xfrm>
          <a:prstGeom prst="rect">
            <a:avLst/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0C2D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6000"/>
              <a:buFont typeface="Montserrat"/>
              <a:buNone/>
              <a:defRPr sz="6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64100" y="3105148"/>
            <a:ext cx="68157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∎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□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▪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182A2E"/>
              </a:buClr>
              <a:buSzPts val="1400"/>
              <a:buFont typeface="Didact Gothic"/>
              <a:buChar char="▫"/>
              <a:defRPr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000" b="1">
                <a:solidFill>
                  <a:srgbClr val="182A2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lidescarnival.com/copyright-and-legal-information" TargetMode="External"/><Relationship Id="rId4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montserra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didact-gothic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 descr="photo-1434030216411-0b793f4b4173.jpg"/>
          <p:cNvPicPr preferRelativeResize="0"/>
          <p:nvPr/>
        </p:nvPicPr>
        <p:blipFill rotWithShape="1">
          <a:blip r:embed="rId3">
            <a:alphaModFix amt="15000"/>
          </a:blip>
          <a:srcRect t="28895" b="1485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>
            <a:spLocks noGrp="1"/>
          </p:cNvSpPr>
          <p:nvPr>
            <p:ph type="ctrTitle"/>
          </p:nvPr>
        </p:nvSpPr>
        <p:spPr>
          <a:xfrm>
            <a:off x="1176775" y="1610825"/>
            <a:ext cx="64509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55" name="Google Shape;55;p11"/>
          <p:cNvGrpSpPr/>
          <p:nvPr/>
        </p:nvGrpSpPr>
        <p:grpSpPr>
          <a:xfrm>
            <a:off x="1414976" y="1165006"/>
            <a:ext cx="353136" cy="313738"/>
            <a:chOff x="5292575" y="3681900"/>
            <a:chExt cx="420150" cy="373275"/>
          </a:xfrm>
        </p:grpSpPr>
        <p:sp>
          <p:nvSpPr>
            <p:cNvPr id="56" name="Google Shape;56;p11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1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1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1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1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1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1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182A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00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INSTRUCTIONS FOR USE</a:t>
            </a:r>
            <a:endParaRPr sz="3600"/>
          </a:p>
        </p:txBody>
      </p:sp>
      <p:sp>
        <p:nvSpPr>
          <p:cNvPr id="68" name="Google Shape;68;p12"/>
          <p:cNvSpPr txBox="1">
            <a:spLocks noGrp="1"/>
          </p:cNvSpPr>
          <p:nvPr>
            <p:ph type="body" idx="2"/>
          </p:nvPr>
        </p:nvSpPr>
        <p:spPr>
          <a:xfrm>
            <a:off x="1164100" y="2416126"/>
            <a:ext cx="3127800" cy="13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EDIT IN GOOGLE SLIDES</a:t>
            </a:r>
            <a:endParaRPr sz="1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Click on the button under the presentation preview that says "Use as Google Slides Theme".</a:t>
            </a:r>
            <a:br>
              <a:rPr lang="en" sz="1000"/>
            </a:br>
            <a:r>
              <a:rPr lang="en" sz="1000"/>
              <a:t>You will get a copy of this document on your Google Drive and will be able to edit, add or delete slides.</a:t>
            </a:r>
            <a:br>
              <a:rPr lang="en" sz="1000"/>
            </a:br>
            <a:r>
              <a:rPr lang="en" sz="1000"/>
              <a:t>You have to be signed in to your Google account.</a:t>
            </a:r>
            <a:endParaRPr sz="1000"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2"/>
          </p:nvPr>
        </p:nvSpPr>
        <p:spPr>
          <a:xfrm>
            <a:off x="4495729" y="2416126"/>
            <a:ext cx="3483900" cy="13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b="1"/>
              <a:t>EDIT IN POWERPOINT®</a:t>
            </a:r>
            <a:endParaRPr sz="1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Click on the button under the presentation preview that says "Download as PowerPoint template". You will get a .pptx file that you can edit in PowerPoint.</a:t>
            </a:r>
            <a:endParaRPr sz="1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Remember to download and install the fonts used in this presentation (you’ll find the links to the font files needed in the </a:t>
            </a:r>
            <a:r>
              <a:rPr lang="en" sz="1000" u="sng">
                <a:hlinkClick r:id="rId3" action="ppaction://hlinksldjump"/>
              </a:rPr>
              <a:t>Presentation design slide</a:t>
            </a:r>
            <a:r>
              <a:rPr lang="en" sz="1000"/>
              <a:t>)</a:t>
            </a:r>
            <a:endParaRPr sz="1000"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2"/>
          </p:nvPr>
        </p:nvSpPr>
        <p:spPr>
          <a:xfrm>
            <a:off x="1164100" y="4058325"/>
            <a:ext cx="67701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/>
              <a:t>More info on how to use this template at </a:t>
            </a:r>
            <a:r>
              <a:rPr lang="en" sz="1000" b="1" u="sng">
                <a:hlinkClick r:id="rId4"/>
              </a:rPr>
              <a:t>www.slidescarnival.com/help-use-presentation-template</a:t>
            </a:r>
            <a:r>
              <a:rPr lang="en" sz="1000"/>
              <a:t/>
            </a:r>
            <a:br>
              <a:rPr lang="en" sz="1000"/>
            </a:br>
            <a:r>
              <a:rPr lang="en" sz="1000"/>
              <a:t>This template is free to use under </a:t>
            </a:r>
            <a:r>
              <a:rPr lang="en" sz="1000" u="sng">
                <a:hlinkClick r:id="rId5"/>
              </a:rPr>
              <a:t>Creative Commons Attribution license</a:t>
            </a:r>
            <a:r>
              <a:rPr lang="en" sz="1000"/>
              <a:t>. You can keep the Credits slide or mention SlidesCarnival and other resources used in a slide footer.</a:t>
            </a: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/>
          </a:p>
        </p:txBody>
      </p:sp>
      <p:grpSp>
        <p:nvGrpSpPr>
          <p:cNvPr id="71" name="Google Shape;71;p12"/>
          <p:cNvGrpSpPr/>
          <p:nvPr/>
        </p:nvGrpSpPr>
        <p:grpSpPr>
          <a:xfrm>
            <a:off x="1358061" y="1171584"/>
            <a:ext cx="435022" cy="323445"/>
            <a:chOff x="5247525" y="3007275"/>
            <a:chExt cx="517575" cy="384825"/>
          </a:xfrm>
        </p:grpSpPr>
        <p:sp>
          <p:nvSpPr>
            <p:cNvPr id="72" name="Google Shape;72;p12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961D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descr="photo-1434030216411-0b793f4b4173.jpg"/>
          <p:cNvPicPr preferRelativeResize="0"/>
          <p:nvPr/>
        </p:nvPicPr>
        <p:blipFill rotWithShape="1">
          <a:blip r:embed="rId3">
            <a:alphaModFix amt="15000"/>
          </a:blip>
          <a:srcRect t="28895" b="1485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ctrTitle" idx="4294967295"/>
          </p:nvPr>
        </p:nvSpPr>
        <p:spPr>
          <a:xfrm>
            <a:off x="-400050" y="440350"/>
            <a:ext cx="90201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0"/>
              <a:t>HELLO!</a:t>
            </a:r>
            <a:endParaRPr sz="18000"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4294967295"/>
          </p:nvPr>
        </p:nvSpPr>
        <p:spPr>
          <a:xfrm>
            <a:off x="866775" y="2990850"/>
            <a:ext cx="6412800" cy="17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682D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ctrTitle"/>
          </p:nvPr>
        </p:nvSpPr>
        <p:spPr>
          <a:xfrm>
            <a:off x="1178378" y="1583350"/>
            <a:ext cx="6550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"/>
          </p:nvPr>
        </p:nvSpPr>
        <p:spPr>
          <a:xfrm>
            <a:off x="1178378" y="3455436"/>
            <a:ext cx="6550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1507596" y="1155175"/>
            <a:ext cx="141325" cy="3491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82A2E"/>
                </a:solidFill>
                <a:latin typeface="Montserrat"/>
              </a:rPr>
              <a:t>1</a:t>
            </a:r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313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1176778" y="1704600"/>
            <a:ext cx="6419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2E58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1164100" y="3402007"/>
            <a:ext cx="68157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∎"/>
            </a:pPr>
            <a:r>
              <a:rPr lang="en"/>
              <a:t>Here you have a list of items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∎"/>
            </a:pPr>
            <a:r>
              <a:rPr lang="en"/>
              <a:t>And some text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∎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03" name="Google Shape;103;p16"/>
          <p:cNvGrpSpPr/>
          <p:nvPr/>
        </p:nvGrpSpPr>
        <p:grpSpPr>
          <a:xfrm>
            <a:off x="1393290" y="1129377"/>
            <a:ext cx="366458" cy="366437"/>
            <a:chOff x="1923675" y="1633650"/>
            <a:chExt cx="436000" cy="435975"/>
          </a:xfrm>
        </p:grpSpPr>
        <p:sp>
          <p:nvSpPr>
            <p:cNvPr id="104" name="Google Shape;104;p16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2B8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ctrTitle" idx="4294967295"/>
          </p:nvPr>
        </p:nvSpPr>
        <p:spPr>
          <a:xfrm>
            <a:off x="-331750" y="135550"/>
            <a:ext cx="5149200" cy="261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/>
              <a:t>BIG</a:t>
            </a:r>
            <a:endParaRPr sz="9600"/>
          </a:p>
        </p:txBody>
      </p:sp>
      <p:sp>
        <p:nvSpPr>
          <p:cNvPr id="116" name="Google Shape;116;p17"/>
          <p:cNvSpPr txBox="1">
            <a:spLocks noGrp="1"/>
          </p:cNvSpPr>
          <p:nvPr>
            <p:ph type="subTitle" idx="4294967295"/>
          </p:nvPr>
        </p:nvSpPr>
        <p:spPr>
          <a:xfrm>
            <a:off x="733425" y="2902775"/>
            <a:ext cx="2733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ctrTitle" idx="4294967295"/>
          </p:nvPr>
        </p:nvSpPr>
        <p:spPr>
          <a:xfrm>
            <a:off x="-213100" y="2409350"/>
            <a:ext cx="95382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CONCEPT</a:t>
            </a:r>
            <a:endParaRPr sz="9600"/>
          </a:p>
        </p:txBody>
      </p:sp>
      <p:grpSp>
        <p:nvGrpSpPr>
          <p:cNvPr id="118" name="Google Shape;118;p17"/>
          <p:cNvGrpSpPr/>
          <p:nvPr/>
        </p:nvGrpSpPr>
        <p:grpSpPr>
          <a:xfrm>
            <a:off x="4684762" y="1101550"/>
            <a:ext cx="3009033" cy="1663701"/>
            <a:chOff x="531800" y="5071350"/>
            <a:chExt cx="529750" cy="292900"/>
          </a:xfrm>
        </p:grpSpPr>
        <p:sp>
          <p:nvSpPr>
            <p:cNvPr id="119" name="Google Shape;119;p17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76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4BA8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>
            <a:spLocks noGrp="1"/>
          </p:cNvSpPr>
          <p:nvPr>
            <p:ph type="body" idx="1"/>
          </p:nvPr>
        </p:nvSpPr>
        <p:spPr>
          <a:xfrm>
            <a:off x="1164100" y="3419350"/>
            <a:ext cx="3308100" cy="15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WHITE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SPLIT YOUR CONTENT</a:t>
            </a: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2"/>
          </p:nvPr>
        </p:nvSpPr>
        <p:spPr>
          <a:xfrm>
            <a:off x="4671600" y="3419350"/>
            <a:ext cx="3308100" cy="15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BLACK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1414249" y="116331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DB6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2 OR 3 COLUMNS</a:t>
            </a:r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1"/>
          </p:nvPr>
        </p:nvSpPr>
        <p:spPr>
          <a:xfrm>
            <a:off x="1164000" y="3477225"/>
            <a:ext cx="21969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2"/>
          </p:nvPr>
        </p:nvSpPr>
        <p:spPr>
          <a:xfrm>
            <a:off x="3473450" y="3477225"/>
            <a:ext cx="21969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BLUE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3"/>
          </p:nvPr>
        </p:nvSpPr>
        <p:spPr>
          <a:xfrm>
            <a:off x="5782901" y="3477225"/>
            <a:ext cx="21969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RED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" name="Google Shape;144;p19"/>
          <p:cNvGrpSpPr/>
          <p:nvPr/>
        </p:nvGrpSpPr>
        <p:grpSpPr>
          <a:xfrm>
            <a:off x="1411515" y="1188731"/>
            <a:ext cx="349060" cy="298882"/>
            <a:chOff x="1934025" y="1001650"/>
            <a:chExt cx="415300" cy="355600"/>
          </a:xfrm>
        </p:grpSpPr>
        <p:sp>
          <p:nvSpPr>
            <p:cNvPr id="145" name="Google Shape;145;p19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3C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4430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 PICTURE IS WORTH A THOUSAND WORDS</a:t>
            </a:r>
            <a:endParaRPr sz="4800"/>
          </a:p>
        </p:txBody>
      </p:sp>
      <p:pic>
        <p:nvPicPr>
          <p:cNvPr id="155" name="Google Shape;155;p20" descr="path.jpg"/>
          <p:cNvPicPr preferRelativeResize="0"/>
          <p:nvPr/>
        </p:nvPicPr>
        <p:blipFill rotWithShape="1">
          <a:blip r:embed="rId3">
            <a:alphaModFix/>
          </a:blip>
          <a:srcRect l="54491"/>
          <a:stretch/>
        </p:blipFill>
        <p:spPr>
          <a:xfrm>
            <a:off x="6022925" y="0"/>
            <a:ext cx="3121075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20"/>
          <p:cNvGrpSpPr/>
          <p:nvPr/>
        </p:nvGrpSpPr>
        <p:grpSpPr>
          <a:xfrm>
            <a:off x="1396739" y="1161041"/>
            <a:ext cx="372594" cy="310144"/>
            <a:chOff x="1247825" y="322750"/>
            <a:chExt cx="443300" cy="369000"/>
          </a:xfrm>
        </p:grpSpPr>
        <p:sp>
          <p:nvSpPr>
            <p:cNvPr id="157" name="Google Shape;157;p20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0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0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0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20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74D9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1" descr="7.jpg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 txBox="1">
            <a:spLocks noGrp="1"/>
          </p:cNvSpPr>
          <p:nvPr>
            <p:ph type="title" idx="4294967295"/>
          </p:nvPr>
        </p:nvSpPr>
        <p:spPr>
          <a:xfrm>
            <a:off x="657225" y="0"/>
            <a:ext cx="40020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WANT BIG IMPACT?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BIG IMAGE.</a:t>
            </a:r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74D9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</a:t>
            </a:r>
            <a:endParaRPr/>
          </a:p>
        </p:txBody>
      </p:sp>
      <p:sp>
        <p:nvSpPr>
          <p:cNvPr id="175" name="Google Shape;175;p22"/>
          <p:cNvSpPr/>
          <p:nvPr/>
        </p:nvSpPr>
        <p:spPr>
          <a:xfrm>
            <a:off x="2844637" y="2724450"/>
            <a:ext cx="1792500" cy="1792500"/>
          </a:xfrm>
          <a:prstGeom prst="ellipse">
            <a:avLst/>
          </a:prstGeom>
          <a:noFill/>
          <a:ln w="114300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Gray</a:t>
            </a:r>
            <a:endParaRPr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1313350" y="2724450"/>
            <a:ext cx="1792500" cy="1792500"/>
          </a:xfrm>
          <a:prstGeom prst="ellipse">
            <a:avLst/>
          </a:prstGeom>
          <a:noFill/>
          <a:ln w="114300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White</a:t>
            </a:r>
            <a:endParaRPr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77" name="Google Shape;177;p22"/>
          <p:cNvSpPr/>
          <p:nvPr/>
        </p:nvSpPr>
        <p:spPr>
          <a:xfrm>
            <a:off x="4375924" y="2724450"/>
            <a:ext cx="1792500" cy="1792500"/>
          </a:xfrm>
          <a:prstGeom prst="ellipse">
            <a:avLst/>
          </a:prstGeom>
          <a:noFill/>
          <a:ln w="114300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Black</a:t>
            </a:r>
            <a:endParaRPr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78" name="Google Shape;178;p22"/>
          <p:cNvGrpSpPr/>
          <p:nvPr/>
        </p:nvGrpSpPr>
        <p:grpSpPr>
          <a:xfrm>
            <a:off x="1410250" y="1159696"/>
            <a:ext cx="333700" cy="329077"/>
            <a:chOff x="3292425" y="3664250"/>
            <a:chExt cx="397025" cy="391525"/>
          </a:xfrm>
        </p:grpSpPr>
        <p:sp>
          <p:nvSpPr>
            <p:cNvPr id="179" name="Google Shape;179;p22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2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" name="Google Shape;182;p22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8AE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</a:t>
            </a:r>
            <a:endParaRPr/>
          </a:p>
        </p:txBody>
      </p:sp>
      <p:graphicFrame>
        <p:nvGraphicFramePr>
          <p:cNvPr id="188" name="Google Shape;188;p23"/>
          <p:cNvGraphicFramePr/>
          <p:nvPr/>
        </p:nvGraphicFramePr>
        <p:xfrm>
          <a:off x="1271600" y="2802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{72943204-90D2-407D-A735-79F6527EA75A}</a:tableStyleId>
              </a:tblPr>
              <a:tblGrid>
                <a:gridCol w="126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A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B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C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Yellow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10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20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7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Blue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30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15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10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Orange</a:t>
                      </a:r>
                      <a:endParaRPr sz="1100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5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24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82A2E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16</a:t>
                      </a:r>
                      <a:endParaRPr b="1">
                        <a:solidFill>
                          <a:srgbClr val="182A2E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L="91425" marR="91425" marT="68575" marB="68575" anchor="ctr">
                    <a:lnL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182A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89" name="Google Shape;189;p23"/>
          <p:cNvGrpSpPr/>
          <p:nvPr/>
        </p:nvGrpSpPr>
        <p:grpSpPr>
          <a:xfrm>
            <a:off x="1400843" y="1208057"/>
            <a:ext cx="363369" cy="221115"/>
            <a:chOff x="3269900" y="3064500"/>
            <a:chExt cx="432325" cy="263075"/>
          </a:xfrm>
        </p:grpSpPr>
        <p:sp>
          <p:nvSpPr>
            <p:cNvPr id="190" name="Google Shape;190;p2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23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BAFF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3648075" y="933525"/>
            <a:ext cx="6137910" cy="292396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00" name="Google Shape;200;p24"/>
          <p:cNvSpPr/>
          <p:nvPr/>
        </p:nvSpPr>
        <p:spPr>
          <a:xfrm>
            <a:off x="4605225" y="1487600"/>
            <a:ext cx="7002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our office</a:t>
            </a:r>
            <a:endParaRPr sz="10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201" name="Google Shape;201;p24"/>
          <p:cNvGrpSpPr/>
          <p:nvPr/>
        </p:nvGrpSpPr>
        <p:grpSpPr>
          <a:xfrm>
            <a:off x="1391580" y="1151142"/>
            <a:ext cx="387933" cy="345971"/>
            <a:chOff x="3927500" y="301425"/>
            <a:chExt cx="461550" cy="411625"/>
          </a:xfrm>
        </p:grpSpPr>
        <p:sp>
          <p:nvSpPr>
            <p:cNvPr id="202" name="Google Shape;202;p24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4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4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4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4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4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4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4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4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24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>
            <a:spLocks noGrp="1"/>
          </p:cNvSpPr>
          <p:nvPr>
            <p:ph type="ctrTitle" idx="4294967295"/>
          </p:nvPr>
        </p:nvSpPr>
        <p:spPr>
          <a:xfrm>
            <a:off x="-409575" y="1991850"/>
            <a:ext cx="99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400"/>
              <a:t>89,526,124</a:t>
            </a:r>
            <a:endParaRPr sz="14400"/>
          </a:p>
        </p:txBody>
      </p:sp>
      <p:sp>
        <p:nvSpPr>
          <p:cNvPr id="235" name="Google Shape;235;p25"/>
          <p:cNvSpPr txBox="1">
            <a:spLocks noGrp="1"/>
          </p:cNvSpPr>
          <p:nvPr>
            <p:ph type="subTitle" idx="4294967295"/>
          </p:nvPr>
        </p:nvSpPr>
        <p:spPr>
          <a:xfrm>
            <a:off x="685800" y="33734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36" name="Google Shape;236;p25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D4AC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ctrTitle" idx="4294967295"/>
          </p:nvPr>
        </p:nvSpPr>
        <p:spPr>
          <a:xfrm>
            <a:off x="685800" y="5718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242" name="Google Shape;242;p26"/>
          <p:cNvSpPr txBox="1">
            <a:spLocks noGrp="1"/>
          </p:cNvSpPr>
          <p:nvPr>
            <p:ph type="subTitle" idx="4294967295"/>
          </p:nvPr>
        </p:nvSpPr>
        <p:spPr>
          <a:xfrm>
            <a:off x="685800" y="14303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243" name="Google Shape;243;p26"/>
          <p:cNvSpPr txBox="1">
            <a:spLocks noGrp="1"/>
          </p:cNvSpPr>
          <p:nvPr>
            <p:ph type="ctrTitle" idx="4294967295"/>
          </p:nvPr>
        </p:nvSpPr>
        <p:spPr>
          <a:xfrm>
            <a:off x="685800" y="32007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4294967295"/>
          </p:nvPr>
        </p:nvSpPr>
        <p:spPr>
          <a:xfrm>
            <a:off x="685800" y="40592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7448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247" name="Google Shape;247;p26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CF5B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53" name="Google Shape;253;p27"/>
          <p:cNvSpPr/>
          <p:nvPr/>
        </p:nvSpPr>
        <p:spPr>
          <a:xfrm>
            <a:off x="1302475" y="3695700"/>
            <a:ext cx="2051700" cy="990600"/>
          </a:xfrm>
          <a:prstGeom prst="homePlate">
            <a:avLst>
              <a:gd name="adj" fmla="val 30129"/>
            </a:avLst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ECF5B"/>
                </a:solidFill>
                <a:latin typeface="Didact Gothic"/>
                <a:ea typeface="Didact Gothic"/>
                <a:cs typeface="Didact Gothic"/>
                <a:sym typeface="Didact Gothic"/>
              </a:rPr>
              <a:t>first</a:t>
            </a:r>
            <a:endParaRPr>
              <a:solidFill>
                <a:srgbClr val="6ECF5B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54" name="Google Shape;254;p27"/>
          <p:cNvSpPr/>
          <p:nvPr/>
        </p:nvSpPr>
        <p:spPr>
          <a:xfrm>
            <a:off x="3081685" y="3695700"/>
            <a:ext cx="2091000" cy="990600"/>
          </a:xfrm>
          <a:prstGeom prst="chevron">
            <a:avLst>
              <a:gd name="adj" fmla="val 29853"/>
            </a:avLst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ECF5B"/>
                </a:solidFill>
                <a:latin typeface="Didact Gothic"/>
                <a:ea typeface="Didact Gothic"/>
                <a:cs typeface="Didact Gothic"/>
                <a:sym typeface="Didact Gothic"/>
              </a:rPr>
              <a:t>second</a:t>
            </a:r>
            <a:endParaRPr>
              <a:solidFill>
                <a:srgbClr val="6ECF5B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55" name="Google Shape;255;p27"/>
          <p:cNvSpPr/>
          <p:nvPr/>
        </p:nvSpPr>
        <p:spPr>
          <a:xfrm>
            <a:off x="4900350" y="3695700"/>
            <a:ext cx="2091000" cy="990600"/>
          </a:xfrm>
          <a:prstGeom prst="chevron">
            <a:avLst>
              <a:gd name="adj" fmla="val 29853"/>
            </a:avLst>
          </a:prstGeom>
          <a:solidFill>
            <a:srgbClr val="182A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ECF5B"/>
                </a:solidFill>
                <a:latin typeface="Didact Gothic"/>
                <a:ea typeface="Didact Gothic"/>
                <a:cs typeface="Didact Gothic"/>
                <a:sym typeface="Didact Gothic"/>
              </a:rPr>
              <a:t>last</a:t>
            </a:r>
            <a:endParaRPr>
              <a:solidFill>
                <a:srgbClr val="6ECF5B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256" name="Google Shape;256;p27"/>
          <p:cNvGrpSpPr/>
          <p:nvPr/>
        </p:nvGrpSpPr>
        <p:grpSpPr>
          <a:xfrm>
            <a:off x="1470529" y="1162174"/>
            <a:ext cx="215966" cy="342399"/>
            <a:chOff x="6718575" y="2318625"/>
            <a:chExt cx="256950" cy="407375"/>
          </a:xfrm>
        </p:grpSpPr>
        <p:sp>
          <p:nvSpPr>
            <p:cNvPr id="257" name="Google Shape;257;p2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" name="Google Shape;265;p27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D346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72561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71" name="Google Shape;271;p28"/>
          <p:cNvSpPr txBox="1">
            <a:spLocks noGrp="1"/>
          </p:cNvSpPr>
          <p:nvPr>
            <p:ph type="body" idx="1"/>
          </p:nvPr>
        </p:nvSpPr>
        <p:spPr>
          <a:xfrm>
            <a:off x="1164100" y="3505200"/>
            <a:ext cx="2196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72" name="Google Shape;272;p28"/>
          <p:cNvSpPr txBox="1">
            <a:spLocks noGrp="1"/>
          </p:cNvSpPr>
          <p:nvPr>
            <p:ph type="body" idx="2"/>
          </p:nvPr>
        </p:nvSpPr>
        <p:spPr>
          <a:xfrm>
            <a:off x="3473570" y="3505200"/>
            <a:ext cx="2196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73" name="Google Shape;273;p28"/>
          <p:cNvSpPr txBox="1">
            <a:spLocks noGrp="1"/>
          </p:cNvSpPr>
          <p:nvPr>
            <p:ph type="body" idx="3"/>
          </p:nvPr>
        </p:nvSpPr>
        <p:spPr>
          <a:xfrm>
            <a:off x="5783040" y="3505200"/>
            <a:ext cx="21969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grpSp>
        <p:nvGrpSpPr>
          <p:cNvPr id="274" name="Google Shape;274;p28"/>
          <p:cNvGrpSpPr/>
          <p:nvPr/>
        </p:nvGrpSpPr>
        <p:grpSpPr>
          <a:xfrm>
            <a:off x="1415121" y="1152852"/>
            <a:ext cx="345971" cy="325505"/>
            <a:chOff x="5972700" y="2330200"/>
            <a:chExt cx="411625" cy="387275"/>
          </a:xfrm>
        </p:grpSpPr>
        <p:sp>
          <p:nvSpPr>
            <p:cNvPr id="275" name="Google Shape;275;p28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28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458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copy&amp;paste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pic>
        <p:nvPicPr>
          <p:cNvPr id="283" name="Google Shape;2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413" y="362375"/>
            <a:ext cx="4875175" cy="40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00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/>
          <p:nvPr/>
        </p:nvSpPr>
        <p:spPr>
          <a:xfrm>
            <a:off x="5604010" y="489800"/>
            <a:ext cx="2075120" cy="4163909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182A2E"/>
          </a:solidFill>
          <a:ln w="9525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0"/>
          <p:cNvSpPr txBox="1">
            <a:spLocks noGrp="1"/>
          </p:cNvSpPr>
          <p:nvPr>
            <p:ph type="body" idx="4294967295"/>
          </p:nvPr>
        </p:nvSpPr>
        <p:spPr>
          <a:xfrm>
            <a:off x="1164100" y="3067050"/>
            <a:ext cx="34461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91" name="Google Shape;291;p30"/>
          <p:cNvSpPr/>
          <p:nvPr/>
        </p:nvSpPr>
        <p:spPr>
          <a:xfrm>
            <a:off x="569732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Place your screenshot here</a:t>
            </a:r>
            <a:endParaRPr sz="1000"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92" name="Google Shape;292;p30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34461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ANDROID PROJECT</a:t>
            </a:r>
            <a:endParaRPr sz="4800"/>
          </a:p>
        </p:txBody>
      </p:sp>
      <p:sp>
        <p:nvSpPr>
          <p:cNvPr id="293" name="Google Shape;293;p30"/>
          <p:cNvSpPr/>
          <p:nvPr/>
        </p:nvSpPr>
        <p:spPr>
          <a:xfrm>
            <a:off x="1449180" y="1103235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0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961D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/>
          <p:nvPr/>
        </p:nvSpPr>
        <p:spPr>
          <a:xfrm>
            <a:off x="5534021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182A2E"/>
          </a:solidFill>
          <a:ln w="9525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1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Place your screenshot here</a:t>
            </a:r>
            <a:endParaRPr sz="1000"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1449180" y="1103235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1"/>
          <p:cNvSpPr txBox="1">
            <a:spLocks noGrp="1"/>
          </p:cNvSpPr>
          <p:nvPr>
            <p:ph type="body" idx="4294967295"/>
          </p:nvPr>
        </p:nvSpPr>
        <p:spPr>
          <a:xfrm>
            <a:off x="1164100" y="3067050"/>
            <a:ext cx="34461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03" name="Google Shape;303;p31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34461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iPHONE PROJECT</a:t>
            </a:r>
            <a:endParaRPr sz="4800"/>
          </a:p>
        </p:txBody>
      </p:sp>
      <p:sp>
        <p:nvSpPr>
          <p:cNvPr id="304" name="Google Shape;304;p31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682D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/>
          <p:nvPr/>
        </p:nvSpPr>
        <p:spPr>
          <a:xfrm>
            <a:off x="4787702" y="535613"/>
            <a:ext cx="2879504" cy="407234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182A2E"/>
          </a:solidFill>
          <a:ln w="9525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2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Place your screenshot here</a:t>
            </a:r>
            <a:endParaRPr sz="1000"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11" name="Google Shape;311;p32"/>
          <p:cNvSpPr/>
          <p:nvPr/>
        </p:nvSpPr>
        <p:spPr>
          <a:xfrm>
            <a:off x="1408713" y="11127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2"/>
          <p:cNvSpPr txBox="1">
            <a:spLocks noGrp="1"/>
          </p:cNvSpPr>
          <p:nvPr>
            <p:ph type="body" idx="4294967295"/>
          </p:nvPr>
        </p:nvSpPr>
        <p:spPr>
          <a:xfrm>
            <a:off x="1164100" y="3067050"/>
            <a:ext cx="34461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13" name="Google Shape;313;p32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34461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TABLET PROJECT</a:t>
            </a:r>
            <a:endParaRPr sz="4800"/>
          </a:p>
        </p:txBody>
      </p:sp>
      <p:sp>
        <p:nvSpPr>
          <p:cNvPr id="314" name="Google Shape;314;p32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313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"/>
          <p:cNvSpPr/>
          <p:nvPr/>
        </p:nvSpPr>
        <p:spPr>
          <a:xfrm>
            <a:off x="4711350" y="834269"/>
            <a:ext cx="3855147" cy="3001276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182A2E"/>
          </a:solidFill>
          <a:ln w="9525" cap="flat" cmpd="sng">
            <a:solidFill>
              <a:srgbClr val="182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3"/>
          <p:cNvSpPr/>
          <p:nvPr/>
        </p:nvSpPr>
        <p:spPr>
          <a:xfrm>
            <a:off x="4872675" y="993650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82A2E"/>
                </a:solidFill>
                <a:latin typeface="Didact Gothic"/>
                <a:ea typeface="Didact Gothic"/>
                <a:cs typeface="Didact Gothic"/>
                <a:sym typeface="Didact Gothic"/>
              </a:rPr>
              <a:t>Place your screenshot here</a:t>
            </a:r>
            <a:endParaRPr sz="1000">
              <a:solidFill>
                <a:srgbClr val="182A2E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21" name="Google Shape;321;p33"/>
          <p:cNvGrpSpPr/>
          <p:nvPr/>
        </p:nvGrpSpPr>
        <p:grpSpPr>
          <a:xfrm>
            <a:off x="1385562" y="1141327"/>
            <a:ext cx="387933" cy="367467"/>
            <a:chOff x="2583100" y="2973775"/>
            <a:chExt cx="461550" cy="437200"/>
          </a:xfrm>
        </p:grpSpPr>
        <p:sp>
          <p:nvSpPr>
            <p:cNvPr id="322" name="Google Shape;322;p33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" name="Google Shape;324;p33"/>
          <p:cNvSpPr txBox="1">
            <a:spLocks noGrp="1"/>
          </p:cNvSpPr>
          <p:nvPr>
            <p:ph type="body" idx="4294967295"/>
          </p:nvPr>
        </p:nvSpPr>
        <p:spPr>
          <a:xfrm>
            <a:off x="1164100" y="3067050"/>
            <a:ext cx="34461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325" name="Google Shape;325;p33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34461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DESKTOPPROJECT</a:t>
            </a:r>
            <a:endParaRPr sz="4800"/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2E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4" descr="photo-1434030216411-0b793f4b4173.jpg"/>
          <p:cNvPicPr preferRelativeResize="0"/>
          <p:nvPr/>
        </p:nvPicPr>
        <p:blipFill rotWithShape="1">
          <a:blip r:embed="rId3">
            <a:alphaModFix amt="11000"/>
          </a:blip>
          <a:srcRect t="28895" b="1485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4"/>
          <p:cNvSpPr txBox="1">
            <a:spLocks noGrp="1"/>
          </p:cNvSpPr>
          <p:nvPr>
            <p:ph type="ctrTitle" idx="4294967295"/>
          </p:nvPr>
        </p:nvSpPr>
        <p:spPr>
          <a:xfrm>
            <a:off x="-400050" y="821350"/>
            <a:ext cx="95442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</a:rPr>
              <a:t>THANKS!</a:t>
            </a:r>
            <a:endParaRPr sz="15000">
              <a:solidFill>
                <a:srgbClr val="FFFFFF"/>
              </a:solidFill>
            </a:endParaRPr>
          </a:p>
        </p:txBody>
      </p:sp>
      <p:sp>
        <p:nvSpPr>
          <p:cNvPr id="333" name="Google Shape;333;p34"/>
          <p:cNvSpPr txBox="1">
            <a:spLocks noGrp="1"/>
          </p:cNvSpPr>
          <p:nvPr>
            <p:ph type="subTitle" idx="4294967295"/>
          </p:nvPr>
        </p:nvSpPr>
        <p:spPr>
          <a:xfrm>
            <a:off x="866775" y="2990850"/>
            <a:ext cx="6412800" cy="17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</a:rPr>
              <a:t>Any questions?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You can find me at @username &amp; user@mail.me</a:t>
            </a:r>
            <a:endParaRPr sz="3600" b="1">
              <a:solidFill>
                <a:srgbClr val="FFFFFF"/>
              </a:solidFill>
            </a:endParaRPr>
          </a:p>
        </p:txBody>
      </p:sp>
      <p:sp>
        <p:nvSpPr>
          <p:cNvPr id="334" name="Google Shape;334;p34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24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2E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 txBox="1">
            <a:spLocks noGrp="1"/>
          </p:cNvSpPr>
          <p:nvPr>
            <p:ph type="title"/>
          </p:nvPr>
        </p:nvSpPr>
        <p:spPr>
          <a:xfrm>
            <a:off x="1164100" y="1608900"/>
            <a:ext cx="6815700" cy="19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CREDITS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0" name="Google Shape;340;p35"/>
          <p:cNvSpPr txBox="1">
            <a:spLocks noGrp="1"/>
          </p:cNvSpPr>
          <p:nvPr>
            <p:ph type="body" idx="1"/>
          </p:nvPr>
        </p:nvSpPr>
        <p:spPr>
          <a:xfrm>
            <a:off x="1164100" y="2544350"/>
            <a:ext cx="6815700" cy="15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Special thanks to all the people who made and released these awesome resources for free: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∎"/>
            </a:pPr>
            <a:r>
              <a:rPr lang="en" sz="1800">
                <a:solidFill>
                  <a:srgbClr val="FFFFFF"/>
                </a:solidFill>
              </a:rPr>
              <a:t>Presentation template by </a:t>
            </a:r>
            <a:r>
              <a:rPr lang="en" sz="1800" u="sng">
                <a:solidFill>
                  <a:srgbClr val="FFFFFF"/>
                </a:solidFill>
                <a:hlinkClick r:id="rId3"/>
              </a:rPr>
              <a:t>SlidesCarnival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∎"/>
            </a:pPr>
            <a:r>
              <a:rPr lang="en" sz="1800">
                <a:solidFill>
                  <a:srgbClr val="FFFFFF"/>
                </a:solidFill>
              </a:rPr>
              <a:t>Photographs by </a:t>
            </a:r>
            <a:r>
              <a:rPr lang="en" sz="1800" u="sng">
                <a:solidFill>
                  <a:srgbClr val="FFFFFF"/>
                </a:solidFill>
                <a:hlinkClick r:id="rId4"/>
              </a:rPr>
              <a:t>Unsplash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41" name="Google Shape;341;p35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25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2E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"/>
          <p:cNvSpPr txBox="1">
            <a:spLocks noGrp="1"/>
          </p:cNvSpPr>
          <p:nvPr>
            <p:ph type="title"/>
          </p:nvPr>
        </p:nvSpPr>
        <p:spPr>
          <a:xfrm>
            <a:off x="478300" y="770700"/>
            <a:ext cx="68157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Presentation design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47" name="Google Shape;347;p3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This presentation uses the following typographies: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∎"/>
            </a:pPr>
            <a:r>
              <a:rPr lang="en" sz="1800">
                <a:solidFill>
                  <a:srgbClr val="FFFFFF"/>
                </a:solidFill>
              </a:rPr>
              <a:t>Titles: Montserrat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∎"/>
            </a:pPr>
            <a:r>
              <a:rPr lang="en" sz="1800">
                <a:solidFill>
                  <a:srgbClr val="FFFFFF"/>
                </a:solidFill>
              </a:rPr>
              <a:t>Body copy: Didact Gothic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You can download the fonts on these pages: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FFFF"/>
                </a:solidFill>
                <a:hlinkClick r:id="rId3"/>
              </a:rPr>
              <a:t>https://www.fontsquirrel.com/fonts/montserrat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FFFF"/>
                </a:solidFill>
                <a:hlinkClick r:id="rId4"/>
              </a:rPr>
              <a:t>https://www.fontsquirrel.com/fonts/didact-gothic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</a:endParaRPr>
          </a:p>
        </p:txBody>
      </p:sp>
      <p:sp>
        <p:nvSpPr>
          <p:cNvPr id="348" name="Google Shape;348;p36"/>
          <p:cNvSpPr txBox="1"/>
          <p:nvPr/>
        </p:nvSpPr>
        <p:spPr>
          <a:xfrm>
            <a:off x="478300" y="4247850"/>
            <a:ext cx="72369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49" name="Google Shape;349;p36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26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2E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. 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This means that you can: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Didact Gothic"/>
              <a:buChar char="●"/>
            </a:pP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Resize them without losing quality.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Didact Gothic"/>
              <a:buChar char="●"/>
            </a:pP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Change line color, width and style.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Isn’t that nice? :)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Examples:</a:t>
            </a: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55" name="Google Shape;355;p37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356" name="Google Shape;356;p37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7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7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7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7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7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7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7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370;p37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371" name="Google Shape;371;p37"/>
            <p:cNvSpPr/>
            <p:nvPr/>
          </p:nvSpPr>
          <p:spPr>
            <a:xfrm>
              <a:off x="1247825" y="322750"/>
              <a:ext cx="443300" cy="369000"/>
            </a:xfrm>
            <a:custGeom>
              <a:avLst/>
              <a:gdLst/>
              <a:ahLst/>
              <a:cxnLst/>
              <a:rect l="l" t="t" r="r" b="b"/>
              <a:pathLst>
                <a:path w="17732" h="14760" fill="none" extrusionOk="0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1398225" y="386675"/>
              <a:ext cx="142500" cy="25"/>
            </a:xfrm>
            <a:custGeom>
              <a:avLst/>
              <a:gdLst/>
              <a:ahLst/>
              <a:cxnLst/>
              <a:rect l="l" t="t" r="r" b="b"/>
              <a:pathLst>
                <a:path w="5700" h="1" fill="none" extrusionOk="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1370225" y="450000"/>
              <a:ext cx="198500" cy="197900"/>
            </a:xfrm>
            <a:custGeom>
              <a:avLst/>
              <a:gdLst/>
              <a:ahLst/>
              <a:cxnLst/>
              <a:rect l="l" t="t" r="r" b="b"/>
              <a:pathLst>
                <a:path w="7940" h="7916" fill="none" extrusionOk="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1403100" y="482875"/>
              <a:ext cx="132750" cy="132150"/>
            </a:xfrm>
            <a:custGeom>
              <a:avLst/>
              <a:gdLst/>
              <a:ahLst/>
              <a:cxnLst/>
              <a:rect l="l" t="t" r="r" b="b"/>
              <a:pathLst>
                <a:path w="5310" h="5286" fill="none" extrusionOk="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1588800" y="435400"/>
              <a:ext cx="66400" cy="43850"/>
            </a:xfrm>
            <a:custGeom>
              <a:avLst/>
              <a:gdLst/>
              <a:ahLst/>
              <a:cxnLst/>
              <a:rect l="l" t="t" r="r" b="b"/>
              <a:pathLst>
                <a:path w="2656" h="1754" fill="none" extrusionOk="0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7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377" name="Google Shape;377;p37"/>
            <p:cNvSpPr/>
            <p:nvPr/>
          </p:nvSpPr>
          <p:spPr>
            <a:xfrm>
              <a:off x="1929775" y="320925"/>
              <a:ext cx="423800" cy="372650"/>
            </a:xfrm>
            <a:custGeom>
              <a:avLst/>
              <a:gdLst/>
              <a:ahLst/>
              <a:cxnLst/>
              <a:rect l="l" t="t" r="r" b="b"/>
              <a:pathLst>
                <a:path w="16952" h="14906" fill="none" extrusionOk="0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1954125" y="345275"/>
              <a:ext cx="375100" cy="323950"/>
            </a:xfrm>
            <a:custGeom>
              <a:avLst/>
              <a:gdLst/>
              <a:ahLst/>
              <a:cxnLst/>
              <a:rect l="l" t="t" r="r" b="b"/>
              <a:pathLst>
                <a:path w="15004" h="12958" fill="none" extrusionOk="0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2162375" y="534625"/>
              <a:ext cx="146750" cy="113275"/>
            </a:xfrm>
            <a:custGeom>
              <a:avLst/>
              <a:gdLst/>
              <a:ahLst/>
              <a:cxnLst/>
              <a:rect l="l" t="t" r="r" b="b"/>
              <a:pathLst>
                <a:path w="5870" h="4531" fill="none" extrusionOk="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1974225" y="468875"/>
              <a:ext cx="232600" cy="179025"/>
            </a:xfrm>
            <a:custGeom>
              <a:avLst/>
              <a:gdLst/>
              <a:ahLst/>
              <a:cxnLst/>
              <a:rect l="l" t="t" r="r" b="b"/>
              <a:pathLst>
                <a:path w="9304" h="7161" fill="none" extrusionOk="0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2169675" y="396425"/>
              <a:ext cx="97450" cy="97450"/>
            </a:xfrm>
            <a:custGeom>
              <a:avLst/>
              <a:gdLst/>
              <a:ahLst/>
              <a:cxnLst/>
              <a:rect l="l" t="t" r="r" b="b"/>
              <a:pathLst>
                <a:path w="3898" h="3898" fill="none" extrusionOk="0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2" name="Google Shape;382;p37"/>
          <p:cNvSpPr/>
          <p:nvPr/>
        </p:nvSpPr>
        <p:spPr>
          <a:xfrm>
            <a:off x="2071920" y="386254"/>
            <a:ext cx="291717" cy="335738"/>
          </a:xfrm>
          <a:custGeom>
            <a:avLst/>
            <a:gdLst/>
            <a:ahLst/>
            <a:cxnLst/>
            <a:rect l="l" t="t" r="r" b="b"/>
            <a:pathLst>
              <a:path w="13883" h="15978" fill="none" extrusionOk="0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7"/>
          <p:cNvSpPr/>
          <p:nvPr/>
        </p:nvSpPr>
        <p:spPr>
          <a:xfrm>
            <a:off x="2656888" y="387284"/>
            <a:ext cx="251793" cy="333678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4" name="Google Shape;384;p37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385" name="Google Shape;385;p37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7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7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9" name="Google Shape;389;p37"/>
          <p:cNvSpPr/>
          <p:nvPr/>
        </p:nvSpPr>
        <p:spPr>
          <a:xfrm>
            <a:off x="4284851" y="385750"/>
            <a:ext cx="385895" cy="336746"/>
          </a:xfrm>
          <a:custGeom>
            <a:avLst/>
            <a:gdLst/>
            <a:ahLst/>
            <a:cxnLst/>
            <a:rect l="l" t="t" r="r" b="b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0" name="Google Shape;390;p37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391" name="Google Shape;391;p37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7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7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7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7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7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" name="Google Shape;398;p37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399" name="Google Shape;399;p37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7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7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7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37"/>
          <p:cNvSpPr/>
          <p:nvPr/>
        </p:nvSpPr>
        <p:spPr>
          <a:xfrm>
            <a:off x="2042249" y="944598"/>
            <a:ext cx="351077" cy="349039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7"/>
          <p:cNvSpPr/>
          <p:nvPr/>
        </p:nvSpPr>
        <p:spPr>
          <a:xfrm>
            <a:off x="2607759" y="961997"/>
            <a:ext cx="350068" cy="314242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7"/>
          <p:cNvSpPr/>
          <p:nvPr/>
        </p:nvSpPr>
        <p:spPr>
          <a:xfrm>
            <a:off x="3177871" y="964561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7"/>
          <p:cNvSpPr/>
          <p:nvPr/>
        </p:nvSpPr>
        <p:spPr>
          <a:xfrm>
            <a:off x="3754139" y="967629"/>
            <a:ext cx="317310" cy="30297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7" name="Google Shape;407;p37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408" name="Google Shape;408;p37"/>
            <p:cNvSpPr/>
            <p:nvPr/>
          </p:nvSpPr>
          <p:spPr>
            <a:xfrm>
              <a:off x="5325450" y="997975"/>
              <a:ext cx="151650" cy="154700"/>
            </a:xfrm>
            <a:custGeom>
              <a:avLst/>
              <a:gdLst/>
              <a:ahLst/>
              <a:cxnLst/>
              <a:rect l="l" t="t" r="r" b="b"/>
              <a:pathLst>
                <a:path w="6066" h="6188" fill="none" extrusionOk="0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294400" y="974850"/>
              <a:ext cx="416500" cy="417100"/>
            </a:xfrm>
            <a:custGeom>
              <a:avLst/>
              <a:gdLst/>
              <a:ahLst/>
              <a:cxnLst/>
              <a:rect l="l" t="t" r="r" b="b"/>
              <a:pathLst>
                <a:path w="16660" h="16684" fill="none" extrusionOk="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37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411" name="Google Shape;411;p37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7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414" name="Google Shape;414;p37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7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" name="Google Shape;417;p37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418" name="Google Shape;418;p37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7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7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7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7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7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7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37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426" name="Google Shape;426;p37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7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7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7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7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37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433" name="Google Shape;433;p3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7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7" name="Google Shape;437;p37"/>
          <p:cNvSpPr/>
          <p:nvPr/>
        </p:nvSpPr>
        <p:spPr>
          <a:xfrm>
            <a:off x="2614399" y="151574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8" name="Google Shape;438;p37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439" name="Google Shape;439;p37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37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442" name="Google Shape;442;p37"/>
            <p:cNvSpPr/>
            <p:nvPr/>
          </p:nvSpPr>
          <p:spPr>
            <a:xfrm>
              <a:off x="4809750" y="17073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502407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7"/>
            <p:cNvSpPr/>
            <p:nvPr/>
          </p:nvSpPr>
          <p:spPr>
            <a:xfrm>
              <a:off x="4628900" y="1760300"/>
              <a:ext cx="403100" cy="177825"/>
            </a:xfrm>
            <a:custGeom>
              <a:avLst/>
              <a:gdLst/>
              <a:ahLst/>
              <a:cxnLst/>
              <a:rect l="l" t="t" r="r" b="b"/>
              <a:pathLst>
                <a:path w="16124" h="7113" fill="none" extrusionOk="0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7"/>
            <p:cNvSpPr/>
            <p:nvPr/>
          </p:nvSpPr>
          <p:spPr>
            <a:xfrm>
              <a:off x="4595425" y="1761525"/>
              <a:ext cx="41425" cy="41425"/>
            </a:xfrm>
            <a:custGeom>
              <a:avLst/>
              <a:gdLst/>
              <a:ahLst/>
              <a:cxnLst/>
              <a:rect l="l" t="t" r="r" b="b"/>
              <a:pathLst>
                <a:path w="1657" h="1657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4667275" y="1951475"/>
              <a:ext cx="326375" cy="44475"/>
            </a:xfrm>
            <a:custGeom>
              <a:avLst/>
              <a:gdLst/>
              <a:ahLst/>
              <a:cxnLst/>
              <a:rect l="l" t="t" r="r" b="b"/>
              <a:pathLst>
                <a:path w="13055" h="1779" fill="none" extrusionOk="0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7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448" name="Google Shape;448;p37"/>
            <p:cNvSpPr/>
            <p:nvPr/>
          </p:nvSpPr>
          <p:spPr>
            <a:xfrm>
              <a:off x="5396700" y="1939925"/>
              <a:ext cx="211900" cy="126650"/>
            </a:xfrm>
            <a:custGeom>
              <a:avLst/>
              <a:gdLst/>
              <a:ahLst/>
              <a:cxnLst/>
              <a:rect l="l" t="t" r="r" b="b"/>
              <a:pathLst>
                <a:path w="8476" h="5066" fill="none" extrusionOk="0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5290150" y="1636700"/>
              <a:ext cx="425025" cy="294100"/>
            </a:xfrm>
            <a:custGeom>
              <a:avLst/>
              <a:gdLst/>
              <a:ahLst/>
              <a:cxnLst/>
              <a:rect l="l" t="t" r="r" b="b"/>
              <a:pathLst>
                <a:path w="17001" h="11764" fill="none" extrusionOk="0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" name="Google Shape;450;p37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451" name="Google Shape;451;p37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7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7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7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7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7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37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459" name="Google Shape;459;p37"/>
            <p:cNvSpPr/>
            <p:nvPr/>
          </p:nvSpPr>
          <p:spPr>
            <a:xfrm>
              <a:off x="6663775" y="1904000"/>
              <a:ext cx="117525" cy="163800"/>
            </a:xfrm>
            <a:custGeom>
              <a:avLst/>
              <a:gdLst/>
              <a:ahLst/>
              <a:cxnLst/>
              <a:rect l="l" t="t" r="r" b="b"/>
              <a:pathLst>
                <a:path w="4701" h="6552" fill="none" extrusionOk="0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7"/>
            <p:cNvSpPr/>
            <p:nvPr/>
          </p:nvSpPr>
          <p:spPr>
            <a:xfrm>
              <a:off x="7046125" y="1775525"/>
              <a:ext cx="29250" cy="99275"/>
            </a:xfrm>
            <a:custGeom>
              <a:avLst/>
              <a:gdLst/>
              <a:ahLst/>
              <a:cxnLst/>
              <a:rect l="l" t="t" r="r" b="b"/>
              <a:pathLst>
                <a:path w="1170" h="3971" fill="none" extrusionOk="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7"/>
            <p:cNvSpPr/>
            <p:nvPr/>
          </p:nvSpPr>
          <p:spPr>
            <a:xfrm>
              <a:off x="6618700" y="1751775"/>
              <a:ext cx="96850" cy="146750"/>
            </a:xfrm>
            <a:custGeom>
              <a:avLst/>
              <a:gdLst/>
              <a:ahLst/>
              <a:cxnLst/>
              <a:rect l="l" t="t" r="r" b="b"/>
              <a:pathLst>
                <a:path w="3874" h="5870" fill="none" extrusionOk="0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7"/>
            <p:cNvSpPr/>
            <p:nvPr/>
          </p:nvSpPr>
          <p:spPr>
            <a:xfrm>
              <a:off x="6721600" y="1660450"/>
              <a:ext cx="278900" cy="329425"/>
            </a:xfrm>
            <a:custGeom>
              <a:avLst/>
              <a:gdLst/>
              <a:ahLst/>
              <a:cxnLst/>
              <a:rect l="l" t="t" r="r" b="b"/>
              <a:pathLst>
                <a:path w="11156" h="13177" fill="none" extrusionOk="0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7"/>
            <p:cNvSpPr/>
            <p:nvPr/>
          </p:nvSpPr>
          <p:spPr>
            <a:xfrm>
              <a:off x="7006550" y="1635475"/>
              <a:ext cx="34750" cy="378750"/>
            </a:xfrm>
            <a:custGeom>
              <a:avLst/>
              <a:gdLst/>
              <a:ahLst/>
              <a:cxnLst/>
              <a:rect l="l" t="t" r="r" b="b"/>
              <a:pathLst>
                <a:path w="1390" h="15150" fill="none" extrusionOk="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37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465" name="Google Shape;465;p37"/>
            <p:cNvSpPr/>
            <p:nvPr/>
          </p:nvSpPr>
          <p:spPr>
            <a:xfrm>
              <a:off x="616425" y="2329600"/>
              <a:ext cx="361700" cy="388475"/>
            </a:xfrm>
            <a:custGeom>
              <a:avLst/>
              <a:gdLst/>
              <a:ahLst/>
              <a:cxnLst/>
              <a:rect l="l" t="t" r="r" b="b"/>
              <a:pathLst>
                <a:path w="14468" h="15539" fill="none" extrusionOk="0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7"/>
            <p:cNvSpPr/>
            <p:nvPr/>
          </p:nvSpPr>
          <p:spPr>
            <a:xfrm>
              <a:off x="704725" y="2545750"/>
              <a:ext cx="185125" cy="25"/>
            </a:xfrm>
            <a:custGeom>
              <a:avLst/>
              <a:gdLst/>
              <a:ahLst/>
              <a:cxnLst/>
              <a:rect l="l" t="t" r="r" b="b"/>
              <a:pathLst>
                <a:path w="7405" h="1" fill="none" extrusionOk="0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7"/>
            <p:cNvSpPr/>
            <p:nvPr/>
          </p:nvSpPr>
          <p:spPr>
            <a:xfrm>
              <a:off x="811875" y="2626125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7"/>
            <p:cNvSpPr/>
            <p:nvPr/>
          </p:nvSpPr>
          <p:spPr>
            <a:xfrm>
              <a:off x="751000" y="2568275"/>
              <a:ext cx="54200" cy="53600"/>
            </a:xfrm>
            <a:custGeom>
              <a:avLst/>
              <a:gdLst/>
              <a:ahLst/>
              <a:cxnLst/>
              <a:rect l="l" t="t" r="r" b="b"/>
              <a:pathLst>
                <a:path w="2168" h="2144" fill="none" extrusionOk="0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769875" y="2662650"/>
              <a:ext cx="23775" cy="23775"/>
            </a:xfrm>
            <a:custGeom>
              <a:avLst/>
              <a:gdLst/>
              <a:ahLst/>
              <a:cxnLst/>
              <a:rect l="l" t="t" r="r" b="b"/>
              <a:pathLst>
                <a:path w="951" h="951" fill="none" extrusionOk="0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799700" y="2503125"/>
              <a:ext cx="24375" cy="23775"/>
            </a:xfrm>
            <a:custGeom>
              <a:avLst/>
              <a:gdLst/>
              <a:ahLst/>
              <a:cxnLst/>
              <a:rect l="l" t="t" r="r" b="b"/>
              <a:pathLst>
                <a:path w="975" h="951" fill="none" extrusionOk="0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7"/>
            <p:cNvSpPr/>
            <p:nvPr/>
          </p:nvSpPr>
          <p:spPr>
            <a:xfrm>
              <a:off x="766825" y="2388050"/>
              <a:ext cx="60925" cy="25"/>
            </a:xfrm>
            <a:custGeom>
              <a:avLst/>
              <a:gdLst/>
              <a:ahLst/>
              <a:cxnLst/>
              <a:rect l="l" t="t" r="r" b="b"/>
              <a:pathLst>
                <a:path w="2437" h="1" fill="none" extrusionOk="0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7"/>
            <p:cNvSpPr/>
            <p:nvPr/>
          </p:nvSpPr>
          <p:spPr>
            <a:xfrm>
              <a:off x="769875" y="2456250"/>
              <a:ext cx="31075" cy="31075"/>
            </a:xfrm>
            <a:custGeom>
              <a:avLst/>
              <a:gdLst/>
              <a:ahLst/>
              <a:cxnLst/>
              <a:rect l="l" t="t" r="r" b="b"/>
              <a:pathLst>
                <a:path w="1243" h="1243" fill="none" extrusionOk="0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37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474" name="Google Shape;474;p37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7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7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37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479" name="Google Shape;479;p37"/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7"/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7"/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37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484" name="Google Shape;484;p37"/>
            <p:cNvSpPr/>
            <p:nvPr/>
          </p:nvSpPr>
          <p:spPr>
            <a:xfrm>
              <a:off x="2623275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7"/>
            <p:cNvSpPr/>
            <p:nvPr/>
          </p:nvSpPr>
          <p:spPr>
            <a:xfrm>
              <a:off x="28698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27140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7"/>
            <p:cNvSpPr/>
            <p:nvPr/>
          </p:nvSpPr>
          <p:spPr>
            <a:xfrm>
              <a:off x="2810200" y="2595675"/>
              <a:ext cx="99875" cy="31075"/>
            </a:xfrm>
            <a:custGeom>
              <a:avLst/>
              <a:gdLst/>
              <a:ahLst/>
              <a:cxnLst/>
              <a:rect l="l" t="t" r="r" b="b"/>
              <a:pathLst>
                <a:path w="3995" h="1243" fill="none" extrusionOk="0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37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489" name="Google Shape;489;p37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37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492" name="Google Shape;492;p37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l" t="t" r="r" b="b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7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l" t="t" r="r" b="b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" name="Google Shape;494;p37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495" name="Google Shape;495;p37"/>
            <p:cNvSpPr/>
            <p:nvPr/>
          </p:nvSpPr>
          <p:spPr>
            <a:xfrm>
              <a:off x="4118075" y="2269925"/>
              <a:ext cx="80375" cy="91350"/>
            </a:xfrm>
            <a:custGeom>
              <a:avLst/>
              <a:gdLst/>
              <a:ahLst/>
              <a:cxnLst/>
              <a:rect l="l" t="t" r="r" b="b"/>
              <a:pathLst>
                <a:path w="3215" h="3654" fill="none" extrusionOk="0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7"/>
            <p:cNvSpPr/>
            <p:nvPr/>
          </p:nvSpPr>
          <p:spPr>
            <a:xfrm>
              <a:off x="4071800" y="2372825"/>
              <a:ext cx="172925" cy="400050"/>
            </a:xfrm>
            <a:custGeom>
              <a:avLst/>
              <a:gdLst/>
              <a:ahLst/>
              <a:cxnLst/>
              <a:rect l="l" t="t" r="r" b="b"/>
              <a:pathLst>
                <a:path w="6917" h="16002" fill="none" extrusionOk="0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7" name="Google Shape;497;p37"/>
          <p:cNvSpPr/>
          <p:nvPr/>
        </p:nvSpPr>
        <p:spPr>
          <a:xfrm>
            <a:off x="4317611" y="2080241"/>
            <a:ext cx="320378" cy="337776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8" name="Google Shape;498;p37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499" name="Google Shape;499;p37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501;p37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502" name="Google Shape;502;p37"/>
            <p:cNvSpPr/>
            <p:nvPr/>
          </p:nvSpPr>
          <p:spPr>
            <a:xfrm>
              <a:off x="732125" y="2958550"/>
              <a:ext cx="130325" cy="474950"/>
            </a:xfrm>
            <a:custGeom>
              <a:avLst/>
              <a:gdLst/>
              <a:ahLst/>
              <a:cxnLst/>
              <a:rect l="l" t="t" r="r" b="b"/>
              <a:pathLst>
                <a:path w="5213" h="18998" fill="none" extrusionOk="0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756475" y="3090675"/>
              <a:ext cx="81625" cy="318475"/>
            </a:xfrm>
            <a:custGeom>
              <a:avLst/>
              <a:gdLst/>
              <a:ahLst/>
              <a:cxnLst/>
              <a:rect l="l" t="t" r="r" b="b"/>
              <a:pathLst>
                <a:path w="3265" h="12739" fill="none" extrusionOk="0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802750" y="312905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7"/>
            <p:cNvSpPr/>
            <p:nvPr/>
          </p:nvSpPr>
          <p:spPr>
            <a:xfrm>
              <a:off x="802750" y="31625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802750" y="319602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802750" y="32295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7"/>
            <p:cNvSpPr/>
            <p:nvPr/>
          </p:nvSpPr>
          <p:spPr>
            <a:xfrm>
              <a:off x="802750" y="3263000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802750" y="3296475"/>
              <a:ext cx="13425" cy="25"/>
            </a:xfrm>
            <a:custGeom>
              <a:avLst/>
              <a:gdLst/>
              <a:ahLst/>
              <a:cxnLst/>
              <a:rect l="l" t="t" r="r" b="b"/>
              <a:pathLst>
                <a:path w="537" h="1" fill="none" extrusionOk="0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0" name="Google Shape;510;p37"/>
          <p:cNvSpPr/>
          <p:nvPr/>
        </p:nvSpPr>
        <p:spPr>
          <a:xfrm>
            <a:off x="1484913" y="2598660"/>
            <a:ext cx="335738" cy="430924"/>
          </a:xfrm>
          <a:custGeom>
            <a:avLst/>
            <a:gdLst/>
            <a:ahLst/>
            <a:cxnLst/>
            <a:rect l="l" t="t" r="r" b="b"/>
            <a:pathLst>
              <a:path w="15978" h="20508" fill="none" extrusionOk="0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7"/>
          <p:cNvSpPr/>
          <p:nvPr/>
        </p:nvSpPr>
        <p:spPr>
          <a:xfrm>
            <a:off x="963405" y="2598660"/>
            <a:ext cx="248746" cy="430924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2" name="Google Shape;512;p37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513" name="Google Shape;513;p37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5" name="Google Shape;515;p37"/>
          <p:cNvSpPr/>
          <p:nvPr/>
        </p:nvSpPr>
        <p:spPr>
          <a:xfrm>
            <a:off x="3734681" y="2636022"/>
            <a:ext cx="356204" cy="35620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6" name="Google Shape;516;p37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517" name="Google Shape;517;p3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7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37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520" name="Google Shape;520;p37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7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7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7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524;p37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525" name="Google Shape;525;p37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l" t="t" r="r" b="b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7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l" t="t" r="r" b="b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7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l" t="t" r="r" b="b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8" name="Google Shape;528;p37"/>
          <p:cNvSpPr/>
          <p:nvPr/>
        </p:nvSpPr>
        <p:spPr>
          <a:xfrm>
            <a:off x="4907686" y="2619652"/>
            <a:ext cx="270221" cy="388962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37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530" name="Google Shape;530;p37"/>
            <p:cNvSpPr/>
            <p:nvPr/>
          </p:nvSpPr>
          <p:spPr>
            <a:xfrm>
              <a:off x="1244800" y="3717225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7"/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7"/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7"/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7"/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7"/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" name="Google Shape;536;p37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537" name="Google Shape;537;p37"/>
            <p:cNvSpPr/>
            <p:nvPr/>
          </p:nvSpPr>
          <p:spPr>
            <a:xfrm>
              <a:off x="22476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7"/>
            <p:cNvSpPr/>
            <p:nvPr/>
          </p:nvSpPr>
          <p:spPr>
            <a:xfrm>
              <a:off x="2035100" y="3983300"/>
              <a:ext cx="52400" cy="52375"/>
            </a:xfrm>
            <a:custGeom>
              <a:avLst/>
              <a:gdLst/>
              <a:ahLst/>
              <a:cxnLst/>
              <a:rect l="l" t="t" r="r" b="b"/>
              <a:pathLst>
                <a:path w="2096" h="2095" fill="none" extrusionOk="0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7"/>
            <p:cNvSpPr/>
            <p:nvPr/>
          </p:nvSpPr>
          <p:spPr>
            <a:xfrm>
              <a:off x="1923075" y="3694075"/>
              <a:ext cx="437200" cy="280100"/>
            </a:xfrm>
            <a:custGeom>
              <a:avLst/>
              <a:gdLst/>
              <a:ahLst/>
              <a:cxnLst/>
              <a:rect l="l" t="t" r="r" b="b"/>
              <a:pathLst>
                <a:path w="17488" h="11204" fill="none" extrusionOk="0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7"/>
            <p:cNvSpPr/>
            <p:nvPr/>
          </p:nvSpPr>
          <p:spPr>
            <a:xfrm>
              <a:off x="2261000" y="3781750"/>
              <a:ext cx="48725" cy="108400"/>
            </a:xfrm>
            <a:custGeom>
              <a:avLst/>
              <a:gdLst/>
              <a:ahLst/>
              <a:cxnLst/>
              <a:rect l="l" t="t" r="r" b="b"/>
              <a:pathLst>
                <a:path w="1949" h="4336" fill="none" extrusionOk="0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7"/>
            <p:cNvSpPr/>
            <p:nvPr/>
          </p:nvSpPr>
          <p:spPr>
            <a:xfrm>
              <a:off x="2225675" y="3780550"/>
              <a:ext cx="32300" cy="113875"/>
            </a:xfrm>
            <a:custGeom>
              <a:avLst/>
              <a:gdLst/>
              <a:ahLst/>
              <a:cxnLst/>
              <a:rect l="l" t="t" r="r" b="b"/>
              <a:pathLst>
                <a:path w="1292" h="4555" fill="none" extrusionOk="0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7"/>
            <p:cNvSpPr/>
            <p:nvPr/>
          </p:nvSpPr>
          <p:spPr>
            <a:xfrm>
              <a:off x="2190375" y="3779325"/>
              <a:ext cx="15850" cy="119350"/>
            </a:xfrm>
            <a:custGeom>
              <a:avLst/>
              <a:gdLst/>
              <a:ahLst/>
              <a:cxnLst/>
              <a:rect l="l" t="t" r="r" b="b"/>
              <a:pathLst>
                <a:path w="634" h="4774" fill="none" extrusionOk="0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7"/>
            <p:cNvSpPr/>
            <p:nvPr/>
          </p:nvSpPr>
          <p:spPr>
            <a:xfrm>
              <a:off x="2154450" y="3777500"/>
              <a:ext cx="1250" cy="126050"/>
            </a:xfrm>
            <a:custGeom>
              <a:avLst/>
              <a:gdLst/>
              <a:ahLst/>
              <a:cxnLst/>
              <a:rect l="l" t="t" r="r" b="b"/>
              <a:pathLst>
                <a:path w="50" h="5042" fill="none" extrusionOk="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103300" y="3776275"/>
              <a:ext cx="17075" cy="131550"/>
            </a:xfrm>
            <a:custGeom>
              <a:avLst/>
              <a:gdLst/>
              <a:ahLst/>
              <a:cxnLst/>
              <a:rect l="l" t="t" r="r" b="b"/>
              <a:pathLst>
                <a:path w="683" h="5262" fill="none" extrusionOk="0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2051550" y="3775050"/>
              <a:ext cx="34125" cy="137025"/>
            </a:xfrm>
            <a:custGeom>
              <a:avLst/>
              <a:gdLst/>
              <a:ahLst/>
              <a:cxnLst/>
              <a:rect l="l" t="t" r="r" b="b"/>
              <a:pathLst>
                <a:path w="1365" h="5481" fill="none" extrusionOk="0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7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547" name="Google Shape;547;p37"/>
            <p:cNvSpPr/>
            <p:nvPr/>
          </p:nvSpPr>
          <p:spPr>
            <a:xfrm>
              <a:off x="2599525" y="3688600"/>
              <a:ext cx="428675" cy="168675"/>
            </a:xfrm>
            <a:custGeom>
              <a:avLst/>
              <a:gdLst/>
              <a:ahLst/>
              <a:cxnLst/>
              <a:rect l="l" t="t" r="r" b="b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2792550" y="3862125"/>
              <a:ext cx="42650" cy="23775"/>
            </a:xfrm>
            <a:custGeom>
              <a:avLst/>
              <a:gdLst/>
              <a:ahLst/>
              <a:cxnLst/>
              <a:rect l="l" t="t" r="r" b="b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2599525" y="3852375"/>
              <a:ext cx="428675" cy="188175"/>
            </a:xfrm>
            <a:custGeom>
              <a:avLst/>
              <a:gdLst/>
              <a:ahLst/>
              <a:cxnLst/>
              <a:rect l="l" t="t" r="r" b="b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37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551" name="Google Shape;551;p37"/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7"/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7"/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" name="Google Shape;554;p37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555" name="Google Shape;555;p37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7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7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7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37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561" name="Google Shape;561;p37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7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3" name="Google Shape;563;p37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564" name="Google Shape;564;p37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7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7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7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7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7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1" name="Google Shape;571;p37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572" name="Google Shape;572;p37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7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7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7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7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7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7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579" name="Google Shape;579;p37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7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37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582" name="Google Shape;582;p37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7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7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7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6" name="Google Shape;586;p37"/>
          <p:cNvSpPr/>
          <p:nvPr/>
        </p:nvSpPr>
        <p:spPr>
          <a:xfrm>
            <a:off x="886643" y="3830523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7"/>
          <p:cNvSpPr/>
          <p:nvPr/>
        </p:nvSpPr>
        <p:spPr>
          <a:xfrm>
            <a:off x="3177366" y="3773703"/>
            <a:ext cx="340844" cy="34086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7"/>
          <p:cNvSpPr/>
          <p:nvPr/>
        </p:nvSpPr>
        <p:spPr>
          <a:xfrm>
            <a:off x="2612361" y="3795199"/>
            <a:ext cx="340844" cy="29787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37"/>
          <p:cNvSpPr/>
          <p:nvPr/>
        </p:nvSpPr>
        <p:spPr>
          <a:xfrm>
            <a:off x="3740838" y="3772169"/>
            <a:ext cx="343912" cy="343933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0" name="Google Shape;590;p37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591" name="Google Shape;591;p37"/>
            <p:cNvSpPr/>
            <p:nvPr/>
          </p:nvSpPr>
          <p:spPr>
            <a:xfrm>
              <a:off x="5652425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7"/>
            <p:cNvSpPr/>
            <p:nvPr/>
          </p:nvSpPr>
          <p:spPr>
            <a:xfrm>
              <a:off x="5287100" y="4676800"/>
              <a:ext cx="65775" cy="52400"/>
            </a:xfrm>
            <a:custGeom>
              <a:avLst/>
              <a:gdLst/>
              <a:ahLst/>
              <a:cxnLst/>
              <a:rect l="l" t="t" r="r" b="b"/>
              <a:pathLst>
                <a:path w="2631" h="2096" fill="none" extrusionOk="0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7"/>
            <p:cNvSpPr/>
            <p:nvPr/>
          </p:nvSpPr>
          <p:spPr>
            <a:xfrm>
              <a:off x="5268225" y="4341925"/>
              <a:ext cx="468850" cy="333075"/>
            </a:xfrm>
            <a:custGeom>
              <a:avLst/>
              <a:gdLst/>
              <a:ahLst/>
              <a:cxnLst/>
              <a:rect l="l" t="t" r="r" b="b"/>
              <a:pathLst>
                <a:path w="18754" h="13323" fill="none" extrusionOk="0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7"/>
            <p:cNvSpPr/>
            <p:nvPr/>
          </p:nvSpPr>
          <p:spPr>
            <a:xfrm>
              <a:off x="5351025" y="4375400"/>
              <a:ext cx="303250" cy="149825"/>
            </a:xfrm>
            <a:custGeom>
              <a:avLst/>
              <a:gdLst/>
              <a:ahLst/>
              <a:cxnLst/>
              <a:rect l="l" t="t" r="r" b="b"/>
              <a:pathLst>
                <a:path w="12130" h="5993" fill="none" extrusionOk="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7"/>
            <p:cNvSpPr/>
            <p:nvPr/>
          </p:nvSpPr>
          <p:spPr>
            <a:xfrm>
              <a:off x="532667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7"/>
            <p:cNvSpPr/>
            <p:nvPr/>
          </p:nvSpPr>
          <p:spPr>
            <a:xfrm>
              <a:off x="5447225" y="4615925"/>
              <a:ext cx="110850" cy="25"/>
            </a:xfrm>
            <a:custGeom>
              <a:avLst/>
              <a:gdLst/>
              <a:ahLst/>
              <a:cxnLst/>
              <a:rect l="l" t="t" r="r" b="b"/>
              <a:pathLst>
                <a:path w="4434" h="1" fill="none" extrusionOk="0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7"/>
            <p:cNvSpPr/>
            <p:nvPr/>
          </p:nvSpPr>
          <p:spPr>
            <a:xfrm>
              <a:off x="5439925" y="4589125"/>
              <a:ext cx="125450" cy="25"/>
            </a:xfrm>
            <a:custGeom>
              <a:avLst/>
              <a:gdLst/>
              <a:ahLst/>
              <a:cxnLst/>
              <a:rect l="l" t="t" r="r" b="b"/>
              <a:pathLst>
                <a:path w="5018" h="1" fill="none" extrusionOk="0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7"/>
            <p:cNvSpPr/>
            <p:nvPr/>
          </p:nvSpPr>
          <p:spPr>
            <a:xfrm>
              <a:off x="5597625" y="4569025"/>
              <a:ext cx="81000" cy="65175"/>
            </a:xfrm>
            <a:custGeom>
              <a:avLst/>
              <a:gdLst/>
              <a:ahLst/>
              <a:cxnLst/>
              <a:rect l="l" t="t" r="r" b="b"/>
              <a:pathLst>
                <a:path w="3240" h="2607" fill="none" extrusionOk="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37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600" name="Google Shape;600;p37"/>
            <p:cNvSpPr/>
            <p:nvPr/>
          </p:nvSpPr>
          <p:spPr>
            <a:xfrm>
              <a:off x="5964175" y="4329750"/>
              <a:ext cx="421350" cy="421350"/>
            </a:xfrm>
            <a:custGeom>
              <a:avLst/>
              <a:gdLst/>
              <a:ahLst/>
              <a:cxnLst/>
              <a:rect l="l" t="t" r="r" b="b"/>
              <a:pathLst>
                <a:path w="16854" h="16854" fill="none" extrusionOk="0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7"/>
            <p:cNvSpPr/>
            <p:nvPr/>
          </p:nvSpPr>
          <p:spPr>
            <a:xfrm>
              <a:off x="6322800" y="4360800"/>
              <a:ext cx="31675" cy="30475"/>
            </a:xfrm>
            <a:custGeom>
              <a:avLst/>
              <a:gdLst/>
              <a:ahLst/>
              <a:cxnLst/>
              <a:rect l="l" t="t" r="r" b="b"/>
              <a:pathLst>
                <a:path w="1267" h="1219" fill="none" extrusionOk="0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602;p37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603" name="Google Shape;603;p37"/>
            <p:cNvSpPr/>
            <p:nvPr/>
          </p:nvSpPr>
          <p:spPr>
            <a:xfrm>
              <a:off x="1247825" y="5168175"/>
              <a:ext cx="373875" cy="221650"/>
            </a:xfrm>
            <a:custGeom>
              <a:avLst/>
              <a:gdLst/>
              <a:ahLst/>
              <a:cxnLst/>
              <a:rect l="l" t="t" r="r" b="b"/>
              <a:pathLst>
                <a:path w="14955" h="8866" fill="none" extrusionOk="0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7"/>
            <p:cNvSpPr/>
            <p:nvPr/>
          </p:nvSpPr>
          <p:spPr>
            <a:xfrm>
              <a:off x="1275850" y="5209575"/>
              <a:ext cx="60900" cy="87075"/>
            </a:xfrm>
            <a:custGeom>
              <a:avLst/>
              <a:gdLst/>
              <a:ahLst/>
              <a:cxnLst/>
              <a:rect l="l" t="t" r="r" b="b"/>
              <a:pathLst>
                <a:path w="2436" h="3483" fill="none" extrusionOk="0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7"/>
            <p:cNvSpPr/>
            <p:nvPr/>
          </p:nvSpPr>
          <p:spPr>
            <a:xfrm>
              <a:off x="1247825" y="5391625"/>
              <a:ext cx="443300" cy="39000"/>
            </a:xfrm>
            <a:custGeom>
              <a:avLst/>
              <a:gdLst/>
              <a:ahLst/>
              <a:cxnLst/>
              <a:rect l="l" t="t" r="r" b="b"/>
              <a:pathLst>
                <a:path w="17732" h="1560" fill="none" extrusionOk="0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7"/>
            <p:cNvSpPr/>
            <p:nvPr/>
          </p:nvSpPr>
          <p:spPr>
            <a:xfrm>
              <a:off x="14548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7"/>
            <p:cNvSpPr/>
            <p:nvPr/>
          </p:nvSpPr>
          <p:spPr>
            <a:xfrm>
              <a:off x="1411025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7"/>
            <p:cNvSpPr/>
            <p:nvPr/>
          </p:nvSpPr>
          <p:spPr>
            <a:xfrm>
              <a:off x="1498700" y="5001950"/>
              <a:ext cx="16450" cy="114475"/>
            </a:xfrm>
            <a:custGeom>
              <a:avLst/>
              <a:gdLst/>
              <a:ahLst/>
              <a:cxnLst/>
              <a:rect l="l" t="t" r="r" b="b"/>
              <a:pathLst>
                <a:path w="658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37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610" name="Google Shape;610;p37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7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7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7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7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7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7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37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618" name="Google Shape;618;p37"/>
            <p:cNvSpPr/>
            <p:nvPr/>
          </p:nvSpPr>
          <p:spPr>
            <a:xfrm>
              <a:off x="2819350" y="5216875"/>
              <a:ext cx="202150" cy="210700"/>
            </a:xfrm>
            <a:custGeom>
              <a:avLst/>
              <a:gdLst/>
              <a:ahLst/>
              <a:cxnLst/>
              <a:rect l="l" t="t" r="r" b="b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7"/>
            <p:cNvSpPr/>
            <p:nvPr/>
          </p:nvSpPr>
          <p:spPr>
            <a:xfrm>
              <a:off x="2606225" y="4998300"/>
              <a:ext cx="203400" cy="207650"/>
            </a:xfrm>
            <a:custGeom>
              <a:avLst/>
              <a:gdLst/>
              <a:ahLst/>
              <a:cxnLst/>
              <a:rect l="l" t="t" r="r" b="b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7"/>
            <p:cNvSpPr/>
            <p:nvPr/>
          </p:nvSpPr>
          <p:spPr>
            <a:xfrm>
              <a:off x="2605025" y="5003775"/>
              <a:ext cx="417700" cy="417700"/>
            </a:xfrm>
            <a:custGeom>
              <a:avLst/>
              <a:gdLst/>
              <a:ahLst/>
              <a:cxnLst/>
              <a:rect l="l" t="t" r="r" b="b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37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622" name="Google Shape;622;p37"/>
            <p:cNvSpPr/>
            <p:nvPr/>
          </p:nvSpPr>
          <p:spPr>
            <a:xfrm>
              <a:off x="3236425" y="5309425"/>
              <a:ext cx="499300" cy="108400"/>
            </a:xfrm>
            <a:custGeom>
              <a:avLst/>
              <a:gdLst/>
              <a:ahLst/>
              <a:cxnLst/>
              <a:rect l="l" t="t" r="r" b="b"/>
              <a:pathLst>
                <a:path w="19972" h="4336" fill="none" extrusionOk="0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7"/>
            <p:cNvSpPr/>
            <p:nvPr/>
          </p:nvSpPr>
          <p:spPr>
            <a:xfrm>
              <a:off x="3294875" y="5330725"/>
              <a:ext cx="382400" cy="25"/>
            </a:xfrm>
            <a:custGeom>
              <a:avLst/>
              <a:gdLst/>
              <a:ahLst/>
              <a:cxnLst/>
              <a:rect l="l" t="t" r="r" b="b"/>
              <a:pathLst>
                <a:path w="15296" h="1" fill="none" extrusionOk="0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7"/>
            <p:cNvSpPr/>
            <p:nvPr/>
          </p:nvSpPr>
          <p:spPr>
            <a:xfrm>
              <a:off x="3280250" y="5162675"/>
              <a:ext cx="411625" cy="140075"/>
            </a:xfrm>
            <a:custGeom>
              <a:avLst/>
              <a:gdLst/>
              <a:ahLst/>
              <a:cxnLst/>
              <a:rect l="l" t="t" r="r" b="b"/>
              <a:pathLst>
                <a:path w="16465" h="5603" fill="none" extrusionOk="0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7"/>
            <p:cNvSpPr/>
            <p:nvPr/>
          </p:nvSpPr>
          <p:spPr>
            <a:xfrm>
              <a:off x="347145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7"/>
            <p:cNvSpPr/>
            <p:nvPr/>
          </p:nvSpPr>
          <p:spPr>
            <a:xfrm>
              <a:off x="3427600" y="5001950"/>
              <a:ext cx="17075" cy="114475"/>
            </a:xfrm>
            <a:custGeom>
              <a:avLst/>
              <a:gdLst/>
              <a:ahLst/>
              <a:cxnLst/>
              <a:rect l="l" t="t" r="r" b="b"/>
              <a:pathLst>
                <a:path w="683" h="4579" fill="none" extrusionOk="0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7"/>
            <p:cNvSpPr/>
            <p:nvPr/>
          </p:nvSpPr>
          <p:spPr>
            <a:xfrm>
              <a:off x="3515275" y="5001950"/>
              <a:ext cx="16475" cy="114475"/>
            </a:xfrm>
            <a:custGeom>
              <a:avLst/>
              <a:gdLst/>
              <a:ahLst/>
              <a:cxnLst/>
              <a:rect l="l" t="t" r="r" b="b"/>
              <a:pathLst>
                <a:path w="659" h="4579" fill="none" extrusionOk="0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8" name="Google Shape;628;p37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629" name="Google Shape;629;p37"/>
            <p:cNvSpPr/>
            <p:nvPr/>
          </p:nvSpPr>
          <p:spPr>
            <a:xfrm>
              <a:off x="4168000" y="4980625"/>
              <a:ext cx="85875" cy="102325"/>
            </a:xfrm>
            <a:custGeom>
              <a:avLst/>
              <a:gdLst/>
              <a:ahLst/>
              <a:cxnLst/>
              <a:rect l="l" t="t" r="r" b="b"/>
              <a:pathLst>
                <a:path w="3435" h="4093" fill="none" extrusionOk="0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7"/>
            <p:cNvSpPr/>
            <p:nvPr/>
          </p:nvSpPr>
          <p:spPr>
            <a:xfrm>
              <a:off x="3968275" y="5043350"/>
              <a:ext cx="379975" cy="389700"/>
            </a:xfrm>
            <a:custGeom>
              <a:avLst/>
              <a:gdLst/>
              <a:ahLst/>
              <a:cxnLst/>
              <a:rect l="l" t="t" r="r" b="b"/>
              <a:pathLst>
                <a:path w="15199" h="15588" fill="none" extrusionOk="0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7"/>
            <p:cNvSpPr/>
            <p:nvPr/>
          </p:nvSpPr>
          <p:spPr>
            <a:xfrm>
              <a:off x="4031000" y="5150500"/>
              <a:ext cx="54200" cy="61525"/>
            </a:xfrm>
            <a:custGeom>
              <a:avLst/>
              <a:gdLst/>
              <a:ahLst/>
              <a:cxnLst/>
              <a:rect l="l" t="t" r="r" b="b"/>
              <a:pathLst>
                <a:path w="2168" h="2461" fill="none" extrusionOk="0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37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633" name="Google Shape;633;p37"/>
            <p:cNvSpPr/>
            <p:nvPr/>
          </p:nvSpPr>
          <p:spPr>
            <a:xfrm>
              <a:off x="6104200" y="5081700"/>
              <a:ext cx="314825" cy="215575"/>
            </a:xfrm>
            <a:custGeom>
              <a:avLst/>
              <a:gdLst/>
              <a:ahLst/>
              <a:cxnLst/>
              <a:rect l="l" t="t" r="r" b="b"/>
              <a:pathLst>
                <a:path w="12593" h="8623" fill="none" extrusionOk="0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7"/>
            <p:cNvSpPr/>
            <p:nvPr/>
          </p:nvSpPr>
          <p:spPr>
            <a:xfrm>
              <a:off x="5937975" y="5210175"/>
              <a:ext cx="333700" cy="133375"/>
            </a:xfrm>
            <a:custGeom>
              <a:avLst/>
              <a:gdLst/>
              <a:ahLst/>
              <a:cxnLst/>
              <a:rect l="l" t="t" r="r" b="b"/>
              <a:pathLst>
                <a:path w="13348" h="5335" fill="none" extrusionOk="0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7"/>
            <p:cNvSpPr/>
            <p:nvPr/>
          </p:nvSpPr>
          <p:spPr>
            <a:xfrm>
              <a:off x="6352025" y="5109100"/>
              <a:ext cx="19500" cy="18900"/>
            </a:xfrm>
            <a:custGeom>
              <a:avLst/>
              <a:gdLst/>
              <a:ahLst/>
              <a:cxnLst/>
              <a:rect l="l" t="t" r="r" b="b"/>
              <a:pathLst>
                <a:path w="780" h="756" extrusionOk="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37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637" name="Google Shape;637;p37"/>
            <p:cNvSpPr/>
            <p:nvPr/>
          </p:nvSpPr>
          <p:spPr>
            <a:xfrm>
              <a:off x="6731950" y="5031175"/>
              <a:ext cx="105375" cy="147375"/>
            </a:xfrm>
            <a:custGeom>
              <a:avLst/>
              <a:gdLst/>
              <a:ahLst/>
              <a:cxnLst/>
              <a:rect l="l" t="t" r="r" b="b"/>
              <a:pathLst>
                <a:path w="4215" h="5895" fill="none" extrusionOk="0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7"/>
            <p:cNvSpPr/>
            <p:nvPr/>
          </p:nvSpPr>
          <p:spPr>
            <a:xfrm>
              <a:off x="6673500" y="5146850"/>
              <a:ext cx="84050" cy="116925"/>
            </a:xfrm>
            <a:custGeom>
              <a:avLst/>
              <a:gdLst/>
              <a:ahLst/>
              <a:cxnLst/>
              <a:rect l="l" t="t" r="r" b="b"/>
              <a:pathLst>
                <a:path w="3362" h="4677" fill="none" extrusionOk="0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7"/>
            <p:cNvSpPr/>
            <p:nvPr/>
          </p:nvSpPr>
          <p:spPr>
            <a:xfrm>
              <a:off x="6859225" y="5033600"/>
              <a:ext cx="105350" cy="144950"/>
            </a:xfrm>
            <a:custGeom>
              <a:avLst/>
              <a:gdLst/>
              <a:ahLst/>
              <a:cxnLst/>
              <a:rect l="l" t="t" r="r" b="b"/>
              <a:pathLst>
                <a:path w="4214" h="5798" fill="none" extrusionOk="0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7"/>
            <p:cNvSpPr/>
            <p:nvPr/>
          </p:nvSpPr>
          <p:spPr>
            <a:xfrm>
              <a:off x="6931675" y="5150500"/>
              <a:ext cx="87075" cy="115725"/>
            </a:xfrm>
            <a:custGeom>
              <a:avLst/>
              <a:gdLst/>
              <a:ahLst/>
              <a:cxnLst/>
              <a:rect l="l" t="t" r="r" b="b"/>
              <a:pathLst>
                <a:path w="3483" h="4629" fill="none" extrusionOk="0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7"/>
            <p:cNvSpPr/>
            <p:nvPr/>
          </p:nvSpPr>
          <p:spPr>
            <a:xfrm>
              <a:off x="6715525" y="5180350"/>
              <a:ext cx="263050" cy="247825"/>
            </a:xfrm>
            <a:custGeom>
              <a:avLst/>
              <a:gdLst/>
              <a:ahLst/>
              <a:cxnLst/>
              <a:rect l="l" t="t" r="r" b="b"/>
              <a:pathLst>
                <a:path w="10522" h="9913" fill="none" extrusionOk="0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37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643" name="Google Shape;643;p37"/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7"/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7"/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7"/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7"/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7"/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7"/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7"/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7"/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7"/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7"/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7"/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7"/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7"/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7"/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7"/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7"/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7"/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7"/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7"/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7"/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7"/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7"/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7"/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7"/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7"/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7"/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0" name="Google Shape;670;p37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671" name="Google Shape;671;p37"/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7"/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7"/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7"/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7"/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7"/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7"/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7"/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7"/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7"/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7"/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7"/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7"/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37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695" name="Google Shape;695;p37"/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7"/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7"/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7"/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7"/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7"/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7"/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7"/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7"/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7"/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7"/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7"/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7"/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7"/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9" name="Google Shape;709;p37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710" name="Google Shape;710;p37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7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7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" name="Google Shape;713;p37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714" name="Google Shape;714;p37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l" t="t" r="r" b="b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7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l" t="t" r="r" b="b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l" t="t" r="r" b="b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l" t="t" r="r" b="b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7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7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l" t="t" r="r" b="b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" name="Google Shape;720;p37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721" name="Google Shape;721;p3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9" name="Google Shape;729;p37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730" name="Google Shape;730;p37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7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7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37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734" name="Google Shape;734;p37"/>
            <p:cNvSpPr/>
            <p:nvPr/>
          </p:nvSpPr>
          <p:spPr>
            <a:xfrm>
              <a:off x="6689325" y="2984125"/>
              <a:ext cx="315425" cy="77975"/>
            </a:xfrm>
            <a:custGeom>
              <a:avLst/>
              <a:gdLst/>
              <a:ahLst/>
              <a:cxnLst/>
              <a:rect l="l" t="t" r="r" b="b"/>
              <a:pathLst>
                <a:path w="12617" h="3119" fill="none" extrusionOk="0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7"/>
            <p:cNvSpPr/>
            <p:nvPr/>
          </p:nvSpPr>
          <p:spPr>
            <a:xfrm>
              <a:off x="6702125" y="3069375"/>
              <a:ext cx="289850" cy="358050"/>
            </a:xfrm>
            <a:custGeom>
              <a:avLst/>
              <a:gdLst/>
              <a:ahLst/>
              <a:cxnLst/>
              <a:rect l="l" t="t" r="r" b="b"/>
              <a:pathLst>
                <a:path w="11594" h="14322" fill="none" extrusionOk="0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7"/>
            <p:cNvSpPr/>
            <p:nvPr/>
          </p:nvSpPr>
          <p:spPr>
            <a:xfrm>
              <a:off x="67611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7"/>
            <p:cNvSpPr/>
            <p:nvPr/>
          </p:nvSpPr>
          <p:spPr>
            <a:xfrm>
              <a:off x="684702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7"/>
            <p:cNvSpPr/>
            <p:nvPr/>
          </p:nvSpPr>
          <p:spPr>
            <a:xfrm>
              <a:off x="6932875" y="3117475"/>
              <a:ext cx="25" cy="261850"/>
            </a:xfrm>
            <a:custGeom>
              <a:avLst/>
              <a:gdLst/>
              <a:ahLst/>
              <a:cxnLst/>
              <a:rect l="l" t="t" r="r" b="b"/>
              <a:pathLst>
                <a:path w="1" h="10474" fill="none" extrusionOk="0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37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740" name="Google Shape;740;p37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7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7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7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7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7" name="Google Shape;747;p37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748" name="Google Shape;748;p37"/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7"/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7"/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7"/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7"/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7"/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" name="Google Shape;754;p37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755" name="Google Shape;755;p37"/>
            <p:cNvSpPr/>
            <p:nvPr/>
          </p:nvSpPr>
          <p:spPr>
            <a:xfrm>
              <a:off x="6643075" y="4698125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7"/>
            <p:cNvSpPr/>
            <p:nvPr/>
          </p:nvSpPr>
          <p:spPr>
            <a:xfrm>
              <a:off x="6643075" y="472735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7"/>
            <p:cNvSpPr/>
            <p:nvPr/>
          </p:nvSpPr>
          <p:spPr>
            <a:xfrm>
              <a:off x="6643075" y="4751700"/>
              <a:ext cx="407950" cy="14625"/>
            </a:xfrm>
            <a:custGeom>
              <a:avLst/>
              <a:gdLst/>
              <a:ahLst/>
              <a:cxnLst/>
              <a:rect l="l" t="t" r="r" b="b"/>
              <a:pathLst>
                <a:path w="16318" h="585" fill="none" extrusionOk="0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7"/>
            <p:cNvSpPr/>
            <p:nvPr/>
          </p:nvSpPr>
          <p:spPr>
            <a:xfrm>
              <a:off x="6672900" y="4309650"/>
              <a:ext cx="348900" cy="376300"/>
            </a:xfrm>
            <a:custGeom>
              <a:avLst/>
              <a:gdLst/>
              <a:ahLst/>
              <a:cxnLst/>
              <a:rect l="l" t="t" r="r" b="b"/>
              <a:pathLst>
                <a:path w="13956" h="15052" fill="none" extrusionOk="0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7"/>
            <p:cNvSpPr/>
            <p:nvPr/>
          </p:nvSpPr>
          <p:spPr>
            <a:xfrm>
              <a:off x="6805625" y="4452725"/>
              <a:ext cx="15850" cy="28050"/>
            </a:xfrm>
            <a:custGeom>
              <a:avLst/>
              <a:gdLst/>
              <a:ahLst/>
              <a:cxnLst/>
              <a:rect l="l" t="t" r="r" b="b"/>
              <a:pathLst>
                <a:path w="634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7"/>
            <p:cNvSpPr/>
            <p:nvPr/>
          </p:nvSpPr>
          <p:spPr>
            <a:xfrm>
              <a:off x="6872600" y="4452725"/>
              <a:ext cx="15875" cy="28050"/>
            </a:xfrm>
            <a:custGeom>
              <a:avLst/>
              <a:gdLst/>
              <a:ahLst/>
              <a:cxnLst/>
              <a:rect l="l" t="t" r="r" b="b"/>
              <a:pathLst>
                <a:path w="635" h="1122" fill="none" extrusionOk="0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7"/>
            <p:cNvSpPr/>
            <p:nvPr/>
          </p:nvSpPr>
          <p:spPr>
            <a:xfrm>
              <a:off x="6709425" y="4414975"/>
              <a:ext cx="275250" cy="54825"/>
            </a:xfrm>
            <a:custGeom>
              <a:avLst/>
              <a:gdLst/>
              <a:ahLst/>
              <a:cxnLst/>
              <a:rect l="l" t="t" r="r" b="b"/>
              <a:pathLst>
                <a:path w="11010" h="2193" fill="none" extrusionOk="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7"/>
            <p:cNvSpPr/>
            <p:nvPr/>
          </p:nvSpPr>
          <p:spPr>
            <a:xfrm>
              <a:off x="6733175" y="4382725"/>
              <a:ext cx="227750" cy="37150"/>
            </a:xfrm>
            <a:custGeom>
              <a:avLst/>
              <a:gdLst/>
              <a:ahLst/>
              <a:cxnLst/>
              <a:rect l="l" t="t" r="r" b="b"/>
              <a:pathLst>
                <a:path w="9110" h="1486" fill="none" extrusionOk="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7"/>
            <p:cNvSpPr/>
            <p:nvPr/>
          </p:nvSpPr>
          <p:spPr>
            <a:xfrm>
              <a:off x="6847025" y="4414975"/>
              <a:ext cx="25" cy="145550"/>
            </a:xfrm>
            <a:custGeom>
              <a:avLst/>
              <a:gdLst/>
              <a:ahLst/>
              <a:cxnLst/>
              <a:rect l="l" t="t" r="r" b="b"/>
              <a:pathLst>
                <a:path w="1" h="5822" fill="none" extrusionOk="0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764;p37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765" name="Google Shape;765;p3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7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7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7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7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7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7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7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7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7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776;p37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777" name="Google Shape;777;p37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7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7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7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7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2" name="Google Shape;782;p37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783" name="Google Shape;783;p37"/>
            <p:cNvSpPr/>
            <p:nvPr/>
          </p:nvSpPr>
          <p:spPr>
            <a:xfrm>
              <a:off x="632875" y="5077450"/>
              <a:ext cx="272200" cy="185725"/>
            </a:xfrm>
            <a:custGeom>
              <a:avLst/>
              <a:gdLst/>
              <a:ahLst/>
              <a:cxnLst/>
              <a:rect l="l" t="t" r="r" b="b"/>
              <a:pathLst>
                <a:path w="10888" h="7429" fill="none" extrusionOk="0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7"/>
            <p:cNvSpPr/>
            <p:nvPr/>
          </p:nvSpPr>
          <p:spPr>
            <a:xfrm>
              <a:off x="886175" y="5071350"/>
              <a:ext cx="74300" cy="191825"/>
            </a:xfrm>
            <a:custGeom>
              <a:avLst/>
              <a:gdLst/>
              <a:ahLst/>
              <a:cxnLst/>
              <a:rect l="l" t="t" r="r" b="b"/>
              <a:pathLst>
                <a:path w="2972" h="7673" fill="none" extrusionOk="0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7"/>
            <p:cNvSpPr/>
            <p:nvPr/>
          </p:nvSpPr>
          <p:spPr>
            <a:xfrm>
              <a:off x="531800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7"/>
            <p:cNvSpPr/>
            <p:nvPr/>
          </p:nvSpPr>
          <p:spPr>
            <a:xfrm>
              <a:off x="859375" y="5162075"/>
              <a:ext cx="202175" cy="202175"/>
            </a:xfrm>
            <a:custGeom>
              <a:avLst/>
              <a:gdLst/>
              <a:ahLst/>
              <a:cxnLst/>
              <a:rect l="l" t="t" r="r" b="b"/>
              <a:pathLst>
                <a:path w="8087" h="8087" fill="none" extrusionOk="0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7"/>
            <p:cNvSpPr/>
            <p:nvPr/>
          </p:nvSpPr>
          <p:spPr>
            <a:xfrm>
              <a:off x="676100" y="5071350"/>
              <a:ext cx="86500" cy="7325"/>
            </a:xfrm>
            <a:custGeom>
              <a:avLst/>
              <a:gdLst/>
              <a:ahLst/>
              <a:cxnLst/>
              <a:rect l="l" t="t" r="r" b="b"/>
              <a:pathLst>
                <a:path w="3460" h="293" fill="none" extrusionOk="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7"/>
            <p:cNvSpPr/>
            <p:nvPr/>
          </p:nvSpPr>
          <p:spPr>
            <a:xfrm>
              <a:off x="941575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7"/>
            <p:cNvSpPr/>
            <p:nvPr/>
          </p:nvSpPr>
          <p:spPr>
            <a:xfrm>
              <a:off x="614600" y="5244275"/>
              <a:ext cx="37175" cy="37175"/>
            </a:xfrm>
            <a:custGeom>
              <a:avLst/>
              <a:gdLst/>
              <a:ahLst/>
              <a:cxnLst/>
              <a:rect l="l" t="t" r="r" b="b"/>
              <a:pathLst>
                <a:path w="1487" h="1487" fill="none" extrusionOk="0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0" name="Google Shape;790;p37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791" name="Google Shape;791;p37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7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3" name="Google Shape;793;p37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794" name="Google Shape;794;p37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7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6" name="Google Shape;796;p37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797" name="Google Shape;797;p37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7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2175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9" name="Google Shape;799;p37"/>
          <p:cNvSpPr/>
          <p:nvPr/>
        </p:nvSpPr>
        <p:spPr>
          <a:xfrm>
            <a:off x="7436055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37"/>
          <p:cNvSpPr/>
          <p:nvPr/>
        </p:nvSpPr>
        <p:spPr>
          <a:xfrm>
            <a:off x="6552218" y="2039778"/>
            <a:ext cx="402263" cy="227229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37"/>
          <p:cNvSpPr/>
          <p:nvPr/>
        </p:nvSpPr>
        <p:spPr>
          <a:xfrm>
            <a:off x="6837753" y="3097315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37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27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2E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8"/>
          <p:cNvSpPr txBox="1"/>
          <p:nvPr/>
        </p:nvSpPr>
        <p:spPr>
          <a:xfrm>
            <a:off x="2163850" y="6094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Now you can use any emoji as an icon!</a:t>
            </a: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And of course it resizes without losing quality and you can change the color.</a:t>
            </a: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How? Follow Google instructions </a:t>
            </a:r>
            <a:r>
              <a:rPr lang="en" u="sng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  <a:hlinkClick r:id="rId3"/>
              </a:rPr>
              <a:t>https://twitter.com/googledocs/status/730087240156643328</a:t>
            </a: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08" name="Google Shape;808;p38"/>
          <p:cNvSpPr txBox="1"/>
          <p:nvPr/>
        </p:nvSpPr>
        <p:spPr>
          <a:xfrm>
            <a:off x="808100" y="20694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C2D4"/>
                </a:highlight>
                <a:latin typeface="Didact Gothic"/>
                <a:ea typeface="Didact Gothic"/>
                <a:cs typeface="Didact Gothic"/>
                <a:sym typeface="Didact Gothic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C2D4"/>
              </a:highlight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09" name="Google Shape;809;p38"/>
          <p:cNvSpPr txBox="1"/>
          <p:nvPr/>
        </p:nvSpPr>
        <p:spPr>
          <a:xfrm>
            <a:off x="648975" y="5516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82B82"/>
                </a:solidFill>
              </a:rPr>
              <a:t>😉</a:t>
            </a:r>
            <a:endParaRPr sz="9600">
              <a:solidFill>
                <a:srgbClr val="F82B82"/>
              </a:solidFill>
            </a:endParaRPr>
          </a:p>
        </p:txBody>
      </p:sp>
      <p:sp>
        <p:nvSpPr>
          <p:cNvPr id="810" name="Google Shape;810;p38"/>
          <p:cNvSpPr txBox="1">
            <a:spLocks noGrp="1"/>
          </p:cNvSpPr>
          <p:nvPr>
            <p:ph type="sldNum" idx="12"/>
          </p:nvPr>
        </p:nvSpPr>
        <p:spPr>
          <a:xfrm>
            <a:off x="851611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28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3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3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17" name="Google Shape;817;p3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18" name="Google Shape;818;p3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19" name="Google Shape;819;p3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0" name="Google Shape;820;p3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1" name="Google Shape;821;p3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822" name="Google Shape;822;p3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3" name="Google Shape;823;p3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4" name="Google Shape;824;p3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825" name="Google Shape;825;p3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6" name="Google Shape;826;p3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27" name="Google Shape;827;p3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28" name="Google Shape;828;p3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9" name="Google Shape;829;p3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Ganymed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</Words>
  <Application>Microsoft Office PowerPoint</Application>
  <PresentationFormat>On-screen Show (16:9)</PresentationFormat>
  <Paragraphs>157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Didact Gothic</vt:lpstr>
      <vt:lpstr>Montserrat</vt:lpstr>
      <vt:lpstr>Ganymede template</vt:lpstr>
      <vt:lpstr>THIS IS YOUR PRESENTATION TITLE</vt:lpstr>
      <vt:lpstr>INSTRUCTIONS FOR USE</vt:lpstr>
      <vt:lpstr>HELLO!</vt:lpstr>
      <vt:lpstr>TRANSITION HEADLINE</vt:lpstr>
      <vt:lpstr>PowerPoint Presentation</vt:lpstr>
      <vt:lpstr>THIS IS A SLIDE TITLE</vt:lpstr>
      <vt:lpstr>BIG</vt:lpstr>
      <vt:lpstr>SPLIT YOUR CONTENT</vt:lpstr>
      <vt:lpstr>IN 2 OR 3 COLUMNS</vt:lpstr>
      <vt:lpstr>A PICTURE IS WORTH A THOUSAND WORDS</vt:lpstr>
      <vt:lpstr>WANT BIG IMPACT? USE BIG IMAGE.</vt:lpstr>
      <vt:lpstr>USE CHARTS</vt:lpstr>
      <vt:lpstr>AND TABLES</vt:lpstr>
      <vt:lpstr>MAPS</vt:lpstr>
      <vt:lpstr>89,526,124</vt:lpstr>
      <vt:lpstr>89,526,124$</vt:lpstr>
      <vt:lpstr>OUR PROCESS IS EASY</vt:lpstr>
      <vt:lpstr>LET’S REVIEW SOME CONCEPTS</vt:lpstr>
      <vt:lpstr>PowerPoint Presentation</vt:lpstr>
      <vt:lpstr>ANDROID PROJECT</vt:lpstr>
      <vt:lpstr>iPHONE PROJECT</vt:lpstr>
      <vt:lpstr>TABLET PROJECT</vt:lpstr>
      <vt:lpstr>DESKTOPPROJECT</vt:lpstr>
      <vt:lpstr>THANKS!</vt:lpstr>
      <vt:lpstr>CREDITS</vt:lpstr>
      <vt:lpstr>Presentation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User</cp:lastModifiedBy>
  <cp:revision>1</cp:revision>
  <dcterms:modified xsi:type="dcterms:W3CDTF">2019-10-03T04:11:20Z</dcterms:modified>
</cp:coreProperties>
</file>