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C15A3A-E5B6-40AA-A53F-ED84620194ED}">
  <a:tblStyle styleId="{5BC15A3A-E5B6-40AA-A53F-ED84620194E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72907688f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72907688f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694cd56_0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694cd56_0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13525a2c0e_30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13525a2c0e_30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606b707fd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606b707fd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18925" y="-9675"/>
            <a:ext cx="5276875" cy="5167075"/>
          </a:xfrm>
          <a:custGeom>
            <a:avLst/>
            <a:gdLst/>
            <a:ahLst/>
            <a:cxnLst/>
            <a:rect l="l" t="t" r="r" b="b"/>
            <a:pathLst>
              <a:path w="211075" h="206683" extrusionOk="0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-9675" y="-9675"/>
            <a:ext cx="5276875" cy="5167075"/>
          </a:xfrm>
          <a:custGeom>
            <a:avLst/>
            <a:gdLst/>
            <a:ahLst/>
            <a:cxnLst/>
            <a:rect l="l" t="t" r="r" b="b"/>
            <a:pathLst>
              <a:path w="211075" h="206683" extrusionOk="0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48300" y="3175950"/>
            <a:ext cx="3530700" cy="11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18925" y="-9675"/>
            <a:ext cx="5276875" cy="5167075"/>
          </a:xfrm>
          <a:custGeom>
            <a:avLst/>
            <a:gdLst/>
            <a:ahLst/>
            <a:cxnLst/>
            <a:rect l="l" t="t" r="r" b="b"/>
            <a:pathLst>
              <a:path w="211075" h="206683" extrusionOk="0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15" name="Google Shape;15;p3"/>
          <p:cNvSpPr/>
          <p:nvPr/>
        </p:nvSpPr>
        <p:spPr>
          <a:xfrm>
            <a:off x="-9675" y="-9675"/>
            <a:ext cx="5276875" cy="5167075"/>
          </a:xfrm>
          <a:custGeom>
            <a:avLst/>
            <a:gdLst/>
            <a:ahLst/>
            <a:cxnLst/>
            <a:rect l="l" t="t" r="r" b="b"/>
            <a:pathLst>
              <a:path w="211075" h="206683" extrusionOk="0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48300" y="1354750"/>
            <a:ext cx="3522300" cy="298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6724950" y="3265700"/>
            <a:ext cx="1906200" cy="103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1_2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218925" y="-9675"/>
            <a:ext cx="5276875" cy="5167075"/>
          </a:xfrm>
          <a:custGeom>
            <a:avLst/>
            <a:gdLst/>
            <a:ahLst/>
            <a:cxnLst/>
            <a:rect l="l" t="t" r="r" b="b"/>
            <a:pathLst>
              <a:path w="211075" h="206683" extrusionOk="0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20" name="Google Shape;20;p4"/>
          <p:cNvSpPr/>
          <p:nvPr/>
        </p:nvSpPr>
        <p:spPr>
          <a:xfrm>
            <a:off x="-9675" y="-9675"/>
            <a:ext cx="5276875" cy="5167075"/>
          </a:xfrm>
          <a:custGeom>
            <a:avLst/>
            <a:gdLst/>
            <a:ahLst/>
            <a:cxnLst/>
            <a:rect l="l" t="t" r="r" b="b"/>
            <a:pathLst>
              <a:path w="211075" h="206683" extrusionOk="0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838309" y="1807900"/>
            <a:ext cx="31482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838250" y="2419350"/>
            <a:ext cx="31482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ig image">
  <p:cSld name="TITLE_1_2_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209250" y="-9675"/>
            <a:ext cx="3076750" cy="5167075"/>
          </a:xfrm>
          <a:custGeom>
            <a:avLst/>
            <a:gdLst/>
            <a:ahLst/>
            <a:cxnLst/>
            <a:rect l="l" t="t" r="r" b="b"/>
            <a:pathLst>
              <a:path w="123070" h="206683" extrusionOk="0">
                <a:moveTo>
                  <a:pt x="0" y="0"/>
                </a:moveTo>
                <a:lnTo>
                  <a:pt x="0" y="206683"/>
                </a:lnTo>
                <a:lnTo>
                  <a:pt x="123070" y="206545"/>
                </a:lnTo>
                <a:lnTo>
                  <a:pt x="67807" y="30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26" name="Google Shape;26;p5"/>
          <p:cNvSpPr/>
          <p:nvPr/>
        </p:nvSpPr>
        <p:spPr>
          <a:xfrm>
            <a:off x="-19350" y="-9675"/>
            <a:ext cx="3076750" cy="5167075"/>
          </a:xfrm>
          <a:custGeom>
            <a:avLst/>
            <a:gdLst/>
            <a:ahLst/>
            <a:cxnLst/>
            <a:rect l="l" t="t" r="r" b="b"/>
            <a:pathLst>
              <a:path w="123070" h="206683" extrusionOk="0">
                <a:moveTo>
                  <a:pt x="0" y="0"/>
                </a:moveTo>
                <a:lnTo>
                  <a:pt x="0" y="206683"/>
                </a:lnTo>
                <a:lnTo>
                  <a:pt x="123070" y="206545"/>
                </a:lnTo>
                <a:lnTo>
                  <a:pt x="67807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609704" y="4116875"/>
            <a:ext cx="16098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22860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31" name="Google Shape;31;p6"/>
          <p:cNvSpPr/>
          <p:nvPr/>
        </p:nvSpPr>
        <p:spPr>
          <a:xfrm>
            <a:off x="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2" name="Google Shape;32;p6"/>
          <p:cNvSpPr txBox="1"/>
          <p:nvPr/>
        </p:nvSpPr>
        <p:spPr>
          <a:xfrm>
            <a:off x="799645" y="697675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12000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838250" y="1657350"/>
            <a:ext cx="53241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▸"/>
              <a:defRPr sz="2400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▹"/>
              <a:defRPr sz="2400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▹"/>
              <a:defRPr sz="2400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  <a:defRPr sz="2400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○"/>
              <a:defRPr sz="2400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■"/>
              <a:defRPr sz="2400"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  <a:defRPr sz="24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○"/>
              <a:defRPr sz="24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■"/>
              <a:defRPr sz="2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22860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37" name="Google Shape;37;p7"/>
          <p:cNvSpPr/>
          <p:nvPr/>
        </p:nvSpPr>
        <p:spPr>
          <a:xfrm>
            <a:off x="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838350" y="893500"/>
            <a:ext cx="53241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838250" y="1504950"/>
            <a:ext cx="53241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22860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43" name="Google Shape;43;p8"/>
          <p:cNvSpPr/>
          <p:nvPr/>
        </p:nvSpPr>
        <p:spPr>
          <a:xfrm>
            <a:off x="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1"/>
          </p:nvPr>
        </p:nvSpPr>
        <p:spPr>
          <a:xfrm>
            <a:off x="841001" y="1578025"/>
            <a:ext cx="2671800" cy="24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2"/>
          </p:nvPr>
        </p:nvSpPr>
        <p:spPr>
          <a:xfrm>
            <a:off x="3673842" y="1578025"/>
            <a:ext cx="2671800" cy="24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22860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50" name="Google Shape;50;p9"/>
          <p:cNvSpPr/>
          <p:nvPr/>
        </p:nvSpPr>
        <p:spPr>
          <a:xfrm>
            <a:off x="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1"/>
          </p:nvPr>
        </p:nvSpPr>
        <p:spPr>
          <a:xfrm>
            <a:off x="841000" y="1600975"/>
            <a:ext cx="2094900" cy="24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3043281" y="1600975"/>
            <a:ext cx="2094900" cy="24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3"/>
          </p:nvPr>
        </p:nvSpPr>
        <p:spPr>
          <a:xfrm>
            <a:off x="5245562" y="1600975"/>
            <a:ext cx="2094900" cy="24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>
            <a:off x="22860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58" name="Google Shape;58;p10"/>
          <p:cNvSpPr/>
          <p:nvPr/>
        </p:nvSpPr>
        <p:spPr>
          <a:xfrm>
            <a:off x="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/>
          <p:nvPr/>
        </p:nvSpPr>
        <p:spPr>
          <a:xfrm>
            <a:off x="22860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63" name="Google Shape;63;p11"/>
          <p:cNvSpPr/>
          <p:nvPr/>
        </p:nvSpPr>
        <p:spPr>
          <a:xfrm>
            <a:off x="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41000" y="4025300"/>
            <a:ext cx="78459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2000"/>
              <a:buNone/>
              <a:defRPr/>
            </a:lvl1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/>
          <p:nvPr/>
        </p:nvSpPr>
        <p:spPr>
          <a:xfrm>
            <a:off x="22860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68" name="Google Shape;68;p12"/>
          <p:cNvSpPr/>
          <p:nvPr/>
        </p:nvSpPr>
        <p:spPr>
          <a:xfrm>
            <a:off x="0" y="-10437"/>
            <a:ext cx="8229315" cy="5164387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pty">
  <p:cSld name="BLANK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741100"/>
            <a:ext cx="51852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sz="24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sz="24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sz="24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sz="24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sz="24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sz="24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sz="24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sz="24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sz="24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352550"/>
            <a:ext cx="5185200" cy="22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▸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▹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▹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●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○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■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●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○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■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sz="1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sz="1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sz="1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sz="1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sz="1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sz="1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sz="1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sz="1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deathtothestockphoto.com/wp-content/uploads/DeathtotheStockPhoto-License.pdf" TargetMode="External"/><Relationship Id="rId4" Type="http://schemas.openxmlformats.org/officeDocument/2006/relationships/hyperlink" Target="http://deathtothestockphoto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montserra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ontsquirrel.com/fonts/karla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CD4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ctrTitle"/>
          </p:nvPr>
        </p:nvSpPr>
        <p:spPr>
          <a:xfrm>
            <a:off x="648300" y="3175950"/>
            <a:ext cx="4229100" cy="11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</a:t>
            </a:r>
            <a:r>
              <a:rPr lang="en">
                <a:solidFill>
                  <a:srgbClr val="00BCD4"/>
                </a:solidFill>
              </a:rPr>
              <a:t>PRESENTATION </a:t>
            </a:r>
            <a:r>
              <a:rPr lang="en"/>
              <a:t>TITLE</a:t>
            </a:r>
            <a:endParaRPr/>
          </a:p>
        </p:txBody>
      </p:sp>
      <p:grpSp>
        <p:nvGrpSpPr>
          <p:cNvPr id="77" name="Google Shape;77;p14"/>
          <p:cNvGrpSpPr/>
          <p:nvPr/>
        </p:nvGrpSpPr>
        <p:grpSpPr>
          <a:xfrm>
            <a:off x="742745" y="2072179"/>
            <a:ext cx="502625" cy="446586"/>
            <a:chOff x="5292575" y="3681900"/>
            <a:chExt cx="420150" cy="373275"/>
          </a:xfrm>
        </p:grpSpPr>
        <p:sp>
          <p:nvSpPr>
            <p:cNvPr id="78" name="Google Shape;78;p14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DC39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841000" y="665300"/>
            <a:ext cx="4801500" cy="40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INSTRUCTIONS FOR </a:t>
            </a:r>
            <a:r>
              <a:rPr lang="en" sz="2400">
                <a:solidFill>
                  <a:srgbClr val="CDDC39"/>
                </a:solidFill>
              </a:rPr>
              <a:t>USE</a:t>
            </a:r>
            <a:endParaRPr sz="2400">
              <a:solidFill>
                <a:srgbClr val="CDDC39"/>
              </a:solidFill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841000" y="1302250"/>
            <a:ext cx="2709900" cy="27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EDIT IN GOOGLE SLIDES</a:t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Click on the button under the presentation preview that says "Use as Google Slides Theme".</a:t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You will get a copy of this document on your Google Drive and will be able to edit, add or delete slides.</a:t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You have to be signed in to your Google account.</a:t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3917652" y="1302250"/>
            <a:ext cx="2828400" cy="27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EDIT IN POWERPOINT®</a:t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Click on the button under the presentation preview that says "Download as PowerPoint template". You will get a .pptx file that you can edit in PowerPoint. </a:t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Remember to download and install the fonts used in this presentation (you’ll find the links to the font files needed in the </a:t>
            </a:r>
            <a:r>
              <a:rPr lang="en" sz="1100" u="sng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  <a:hlinkClick r:id="rId3" action="ppaction://hlinksldjump"/>
              </a:rPr>
              <a:t>Presentation design slide</a:t>
            </a:r>
            <a:r>
              <a:rPr lang="en" sz="11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)</a:t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841000" y="3753525"/>
            <a:ext cx="67671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More info on how to use this template at </a:t>
            </a:r>
            <a:r>
              <a:rPr lang="en" sz="1100" b="1" u="sng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  <a:hlinkClick r:id="rId4"/>
              </a:rPr>
              <a:t>www.slidescarnival.com/help-use-presentation-template</a:t>
            </a:r>
            <a:endParaRPr sz="1100"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This template is free to use under </a:t>
            </a:r>
            <a:r>
              <a:rPr lang="en" sz="1100" u="sng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  <a:hlinkClick r:id="rId5"/>
              </a:rPr>
              <a:t>Creative Commons Attribution license</a:t>
            </a:r>
            <a:r>
              <a:rPr lang="en" sz="11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. You can keep the Credits slide or mention SlidesCarnival and other resources used in a slide footer.</a:t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3B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ctrTitle" idx="4294967295"/>
          </p:nvPr>
        </p:nvSpPr>
        <p:spPr>
          <a:xfrm>
            <a:off x="685800" y="1811950"/>
            <a:ext cx="4531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EB3B"/>
                </a:solidFill>
              </a:rPr>
              <a:t>HELLO!</a:t>
            </a:r>
            <a:endParaRPr sz="3600">
              <a:solidFill>
                <a:srgbClr val="FFEB3B"/>
              </a:solidFill>
            </a:endParaRPr>
          </a:p>
        </p:txBody>
      </p:sp>
      <p:sp>
        <p:nvSpPr>
          <p:cNvPr id="99" name="Google Shape;99;p16"/>
          <p:cNvSpPr txBox="1">
            <a:spLocks noGrp="1"/>
          </p:cNvSpPr>
          <p:nvPr>
            <p:ph type="subTitle" idx="4294967295"/>
          </p:nvPr>
        </p:nvSpPr>
        <p:spPr>
          <a:xfrm>
            <a:off x="685800" y="3011525"/>
            <a:ext cx="4531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/>
              <a:t>I am Jayden Smith</a:t>
            </a:r>
            <a:endParaRPr sz="3600"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4294967295"/>
          </p:nvPr>
        </p:nvSpPr>
        <p:spPr>
          <a:xfrm>
            <a:off x="685800" y="3683600"/>
            <a:ext cx="5620200" cy="10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am here because I love to give presentations. You can find me at @username</a:t>
            </a:r>
            <a:endParaRPr/>
          </a:p>
        </p:txBody>
      </p:sp>
      <p:grpSp>
        <p:nvGrpSpPr>
          <p:cNvPr id="101" name="Google Shape;101;p16"/>
          <p:cNvGrpSpPr/>
          <p:nvPr/>
        </p:nvGrpSpPr>
        <p:grpSpPr>
          <a:xfrm>
            <a:off x="785305" y="1555467"/>
            <a:ext cx="462632" cy="462632"/>
            <a:chOff x="1278900" y="2333250"/>
            <a:chExt cx="381175" cy="381175"/>
          </a:xfrm>
        </p:grpSpPr>
        <p:sp>
          <p:nvSpPr>
            <p:cNvPr id="102" name="Google Shape;102;p16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6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" name="Google Shape;106;p1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107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ctrTitle"/>
          </p:nvPr>
        </p:nvSpPr>
        <p:spPr>
          <a:xfrm>
            <a:off x="648300" y="1354750"/>
            <a:ext cx="3522300" cy="298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C107"/>
                </a:solidFill>
              </a:rPr>
              <a:t>1.</a:t>
            </a:r>
            <a:endParaRPr sz="7200">
              <a:solidFill>
                <a:srgbClr val="FFC10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subTitle" idx="1"/>
          </p:nvPr>
        </p:nvSpPr>
        <p:spPr>
          <a:xfrm>
            <a:off x="6724950" y="3265700"/>
            <a:ext cx="1906200" cy="103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4294967295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800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body" idx="1"/>
          </p:nvPr>
        </p:nvSpPr>
        <p:spPr>
          <a:xfrm>
            <a:off x="838250" y="1657350"/>
            <a:ext cx="53241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</a:t>
            </a:r>
            <a:r>
              <a:rPr lang="en">
                <a:solidFill>
                  <a:srgbClr val="FF9800"/>
                </a:solidFill>
              </a:rPr>
              <a:t>inspiration</a:t>
            </a:r>
            <a:r>
              <a:rPr lang="en"/>
              <a:t> and to invoke philosophical thoughts from the reader.</a:t>
            </a:r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72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>
            <a:spLocks noGrp="1"/>
          </p:cNvSpPr>
          <p:nvPr>
            <p:ph type="title"/>
          </p:nvPr>
        </p:nvSpPr>
        <p:spPr>
          <a:xfrm>
            <a:off x="838350" y="893500"/>
            <a:ext cx="53241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</a:t>
            </a:r>
            <a:r>
              <a:rPr lang="en">
                <a:solidFill>
                  <a:srgbClr val="FF5722"/>
                </a:solidFill>
              </a:rPr>
              <a:t>SLIDE</a:t>
            </a:r>
            <a:r>
              <a:rPr lang="en"/>
              <a:t> TITLE</a:t>
            </a:r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body" idx="1"/>
          </p:nvPr>
        </p:nvSpPr>
        <p:spPr>
          <a:xfrm>
            <a:off x="838250" y="1504950"/>
            <a:ext cx="53241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▸"/>
            </a:pPr>
            <a:r>
              <a:rPr lang="en"/>
              <a:t>Here you have a list of items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▸"/>
            </a:pPr>
            <a:r>
              <a:rPr lang="en"/>
              <a:t>And some text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▸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grpSp>
        <p:nvGrpSpPr>
          <p:cNvPr id="126" name="Google Shape;126;p19"/>
          <p:cNvGrpSpPr/>
          <p:nvPr/>
        </p:nvGrpSpPr>
        <p:grpSpPr>
          <a:xfrm>
            <a:off x="301521" y="869242"/>
            <a:ext cx="457190" cy="457120"/>
            <a:chOff x="1923675" y="1633650"/>
            <a:chExt cx="436000" cy="435975"/>
          </a:xfrm>
        </p:grpSpPr>
        <p:sp>
          <p:nvSpPr>
            <p:cNvPr id="127" name="Google Shape;127;p19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9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9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9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9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9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" name="Google Shape;133;p19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4336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ctrTitle" idx="4294967295"/>
          </p:nvPr>
        </p:nvSpPr>
        <p:spPr>
          <a:xfrm>
            <a:off x="669099" y="2650150"/>
            <a:ext cx="5251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</a:t>
            </a:r>
            <a:r>
              <a:rPr lang="en" sz="6000">
                <a:solidFill>
                  <a:srgbClr val="F44336"/>
                </a:solidFill>
              </a:rPr>
              <a:t>CONCEPT</a:t>
            </a:r>
            <a:endParaRPr sz="6000">
              <a:solidFill>
                <a:srgbClr val="F44336"/>
              </a:solidFill>
            </a:endParaRPr>
          </a:p>
        </p:txBody>
      </p:sp>
      <p:sp>
        <p:nvSpPr>
          <p:cNvPr id="139" name="Google Shape;139;p20"/>
          <p:cNvSpPr txBox="1">
            <a:spLocks noGrp="1"/>
          </p:cNvSpPr>
          <p:nvPr>
            <p:ph type="subTitle" idx="4294967295"/>
          </p:nvPr>
        </p:nvSpPr>
        <p:spPr>
          <a:xfrm>
            <a:off x="685800" y="3716355"/>
            <a:ext cx="5251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grpSp>
        <p:nvGrpSpPr>
          <p:cNvPr id="140" name="Google Shape;140;p20"/>
          <p:cNvGrpSpPr/>
          <p:nvPr/>
        </p:nvGrpSpPr>
        <p:grpSpPr>
          <a:xfrm>
            <a:off x="763880" y="678997"/>
            <a:ext cx="664653" cy="1053757"/>
            <a:chOff x="6718575" y="2318625"/>
            <a:chExt cx="256950" cy="407375"/>
          </a:xfrm>
        </p:grpSpPr>
        <p:sp>
          <p:nvSpPr>
            <p:cNvPr id="141" name="Google Shape;141;p20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28575" cap="rnd" cmpd="sng">
              <a:solidFill>
                <a:srgbClr val="F443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0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28575" cap="rnd" cmpd="sng">
              <a:solidFill>
                <a:srgbClr val="F443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0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28575" cap="rnd" cmpd="sng">
              <a:solidFill>
                <a:srgbClr val="F443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0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28575" cap="rnd" cmpd="sng">
              <a:solidFill>
                <a:srgbClr val="F443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0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28575" cap="rnd" cmpd="sng">
              <a:solidFill>
                <a:srgbClr val="F443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28575" cap="rnd" cmpd="sng">
              <a:solidFill>
                <a:srgbClr val="F443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0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28575" cap="rnd" cmpd="sng">
              <a:solidFill>
                <a:srgbClr val="F443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28575" cap="rnd" cmpd="sng">
              <a:solidFill>
                <a:srgbClr val="F443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" name="Google Shape;149;p20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1E63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841001" y="1578025"/>
            <a:ext cx="2671800" cy="24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</a:t>
            </a:r>
            <a:r>
              <a:rPr lang="en">
                <a:solidFill>
                  <a:srgbClr val="E91E63"/>
                </a:solidFill>
              </a:rPr>
              <a:t>SPLIT</a:t>
            </a:r>
            <a:r>
              <a:rPr lang="en"/>
              <a:t> YOUR CONTENT</a:t>
            </a:r>
            <a:endParaRPr/>
          </a:p>
        </p:txBody>
      </p:sp>
      <p:sp>
        <p:nvSpPr>
          <p:cNvPr id="156" name="Google Shape;156;p21"/>
          <p:cNvSpPr txBox="1">
            <a:spLocks noGrp="1"/>
          </p:cNvSpPr>
          <p:nvPr>
            <p:ph type="body" idx="2"/>
          </p:nvPr>
        </p:nvSpPr>
        <p:spPr>
          <a:xfrm>
            <a:off x="3673842" y="1578025"/>
            <a:ext cx="2671800" cy="24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57" name="Google Shape;157;p21"/>
          <p:cNvSpPr/>
          <p:nvPr/>
        </p:nvSpPr>
        <p:spPr>
          <a:xfrm>
            <a:off x="270377" y="723226"/>
            <a:ext cx="485675" cy="441808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27B0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</a:t>
            </a:r>
            <a:r>
              <a:rPr lang="en">
                <a:solidFill>
                  <a:srgbClr val="9C27B0"/>
                </a:solidFill>
              </a:rPr>
              <a:t>COLUMNS</a:t>
            </a:r>
            <a:endParaRPr>
              <a:solidFill>
                <a:srgbClr val="9C27B0"/>
              </a:solidFill>
            </a:endParaRPr>
          </a:p>
        </p:txBody>
      </p:sp>
      <p:sp>
        <p:nvSpPr>
          <p:cNvPr id="164" name="Google Shape;164;p22"/>
          <p:cNvSpPr txBox="1">
            <a:spLocks noGrp="1"/>
          </p:cNvSpPr>
          <p:nvPr>
            <p:ph type="body" idx="1"/>
          </p:nvPr>
        </p:nvSpPr>
        <p:spPr>
          <a:xfrm>
            <a:off x="841000" y="1600975"/>
            <a:ext cx="2094900" cy="24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65" name="Google Shape;165;p22"/>
          <p:cNvSpPr txBox="1">
            <a:spLocks noGrp="1"/>
          </p:cNvSpPr>
          <p:nvPr>
            <p:ph type="body" idx="2"/>
          </p:nvPr>
        </p:nvSpPr>
        <p:spPr>
          <a:xfrm>
            <a:off x="3043281" y="1600975"/>
            <a:ext cx="2094900" cy="24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66" name="Google Shape;166;p22"/>
          <p:cNvSpPr txBox="1">
            <a:spLocks noGrp="1"/>
          </p:cNvSpPr>
          <p:nvPr>
            <p:ph type="body" idx="3"/>
          </p:nvPr>
        </p:nvSpPr>
        <p:spPr>
          <a:xfrm>
            <a:off x="5245562" y="1600975"/>
            <a:ext cx="2094900" cy="24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7" name="Google Shape;167;p22"/>
          <p:cNvGrpSpPr/>
          <p:nvPr/>
        </p:nvGrpSpPr>
        <p:grpSpPr>
          <a:xfrm>
            <a:off x="313084" y="880445"/>
            <a:ext cx="443239" cy="443239"/>
            <a:chOff x="5941025" y="3634400"/>
            <a:chExt cx="467650" cy="467650"/>
          </a:xfrm>
        </p:grpSpPr>
        <p:sp>
          <p:nvSpPr>
            <p:cNvPr id="168" name="Google Shape;168;p22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2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2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2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2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2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4" name="Google Shape;174;p22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>
            <a:spLocks noGrp="1"/>
          </p:cNvSpPr>
          <p:nvPr>
            <p:ph type="title"/>
          </p:nvPr>
        </p:nvSpPr>
        <p:spPr>
          <a:xfrm>
            <a:off x="838301" y="1960300"/>
            <a:ext cx="26439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lang="en">
                <a:solidFill>
                  <a:srgbClr val="607D8B"/>
                </a:solidFill>
              </a:rPr>
              <a:t>PICTURE</a:t>
            </a:r>
            <a:r>
              <a:rPr lang="en"/>
              <a:t> IS WORTH A THOUSAND WORDS</a:t>
            </a:r>
            <a:endParaRPr/>
          </a:p>
        </p:txBody>
      </p:sp>
      <p:sp>
        <p:nvSpPr>
          <p:cNvPr id="180" name="Google Shape;180;p23"/>
          <p:cNvSpPr txBox="1">
            <a:spLocks noGrp="1"/>
          </p:cNvSpPr>
          <p:nvPr>
            <p:ph type="body" idx="1"/>
          </p:nvPr>
        </p:nvSpPr>
        <p:spPr>
          <a:xfrm>
            <a:off x="838250" y="2419350"/>
            <a:ext cx="31482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grpSp>
        <p:nvGrpSpPr>
          <p:cNvPr id="181" name="Google Shape;181;p23"/>
          <p:cNvGrpSpPr/>
          <p:nvPr/>
        </p:nvGrpSpPr>
        <p:grpSpPr>
          <a:xfrm>
            <a:off x="318378" y="915326"/>
            <a:ext cx="429606" cy="377755"/>
            <a:chOff x="1929775" y="320925"/>
            <a:chExt cx="423800" cy="372650"/>
          </a:xfrm>
        </p:grpSpPr>
        <p:sp>
          <p:nvSpPr>
            <p:cNvPr id="182" name="Google Shape;182;p23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3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3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3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3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" name="Google Shape;187;p2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381100" y="2798525"/>
            <a:ext cx="1870500" cy="18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WANT </a:t>
            </a:r>
            <a:r>
              <a:rPr lang="en">
                <a:solidFill>
                  <a:srgbClr val="607D8B"/>
                </a:solidFill>
              </a:rPr>
              <a:t>BIG</a:t>
            </a:r>
            <a:r>
              <a:rPr lang="en"/>
              <a:t> IMPACT?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>
                <a:solidFill>
                  <a:srgbClr val="607D8B"/>
                </a:solidFill>
                <a:latin typeface="Karla"/>
                <a:ea typeface="Karla"/>
                <a:cs typeface="Karla"/>
                <a:sym typeface="Karla"/>
              </a:rPr>
              <a:t>Use big image.</a:t>
            </a:r>
            <a:endParaRPr>
              <a:solidFill>
                <a:srgbClr val="607D8B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93" name="Google Shape;193;p24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3AB7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>
            <a:spLocks noGrp="1"/>
          </p:cNvSpPr>
          <p:nvPr>
            <p:ph type="title"/>
          </p:nvPr>
        </p:nvSpPr>
        <p:spPr>
          <a:xfrm>
            <a:off x="609704" y="4116875"/>
            <a:ext cx="16098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</a:t>
            </a:r>
            <a:r>
              <a:rPr lang="en">
                <a:solidFill>
                  <a:srgbClr val="673AB7"/>
                </a:solidFill>
              </a:rPr>
              <a:t>EXPLAIN</a:t>
            </a:r>
            <a:r>
              <a:rPr lang="en"/>
              <a:t> YOUR IDEAS</a:t>
            </a:r>
            <a:endParaRPr/>
          </a:p>
        </p:txBody>
      </p:sp>
      <p:sp>
        <p:nvSpPr>
          <p:cNvPr id="199" name="Google Shape;199;p25"/>
          <p:cNvSpPr/>
          <p:nvPr/>
        </p:nvSpPr>
        <p:spPr>
          <a:xfrm>
            <a:off x="3149700" y="1505250"/>
            <a:ext cx="2133000" cy="2133000"/>
          </a:xfrm>
          <a:prstGeom prst="ellipse">
            <a:avLst/>
          </a:prstGeom>
          <a:solidFill>
            <a:srgbClr val="000000">
              <a:alpha val="7310"/>
            </a:srgbClr>
          </a:solidFill>
          <a:ln w="3810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WHITE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25"/>
          <p:cNvSpPr/>
          <p:nvPr/>
        </p:nvSpPr>
        <p:spPr>
          <a:xfrm>
            <a:off x="6489150" y="1505250"/>
            <a:ext cx="2133000" cy="2133000"/>
          </a:xfrm>
          <a:prstGeom prst="ellipse">
            <a:avLst/>
          </a:prstGeom>
          <a:solidFill>
            <a:srgbClr val="000000">
              <a:alpha val="7310"/>
            </a:srgbClr>
          </a:solidFill>
          <a:ln w="3810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BLACK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25"/>
          <p:cNvSpPr/>
          <p:nvPr/>
        </p:nvSpPr>
        <p:spPr>
          <a:xfrm>
            <a:off x="4819425" y="1505250"/>
            <a:ext cx="2133000" cy="2133000"/>
          </a:xfrm>
          <a:prstGeom prst="ellipse">
            <a:avLst/>
          </a:prstGeom>
          <a:solidFill>
            <a:srgbClr val="000000">
              <a:alpha val="7310"/>
            </a:srgbClr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GRAY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2" name="Google Shape;202;p25"/>
          <p:cNvGrpSpPr/>
          <p:nvPr/>
        </p:nvGrpSpPr>
        <p:grpSpPr>
          <a:xfrm>
            <a:off x="726863" y="1742360"/>
            <a:ext cx="453641" cy="447356"/>
            <a:chOff x="3292425" y="3664250"/>
            <a:chExt cx="397025" cy="391525"/>
          </a:xfrm>
        </p:grpSpPr>
        <p:sp>
          <p:nvSpPr>
            <p:cNvPr id="203" name="Google Shape;203;p25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5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5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" name="Google Shape;206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3AB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6"/>
          <p:cNvSpPr txBox="1">
            <a:spLocks noGrp="1"/>
          </p:cNvSpPr>
          <p:nvPr>
            <p:ph type="title"/>
          </p:nvPr>
        </p:nvSpPr>
        <p:spPr>
          <a:xfrm>
            <a:off x="788850" y="666525"/>
            <a:ext cx="4801500" cy="40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 USE </a:t>
            </a:r>
            <a:r>
              <a:rPr lang="en">
                <a:solidFill>
                  <a:srgbClr val="673AB7"/>
                </a:solidFill>
              </a:rPr>
              <a:t>DIAGRAMS</a:t>
            </a:r>
            <a:r>
              <a:rPr lang="en"/>
              <a:t> TO EXPLAIN COMPLEX IDEAS</a:t>
            </a:r>
            <a:endParaRPr/>
          </a:p>
        </p:txBody>
      </p:sp>
      <p:sp>
        <p:nvSpPr>
          <p:cNvPr id="212" name="Google Shape;212;p2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213" name="Google Shape;213;p26"/>
          <p:cNvSpPr/>
          <p:nvPr/>
        </p:nvSpPr>
        <p:spPr>
          <a:xfrm>
            <a:off x="2154500" y="1318142"/>
            <a:ext cx="2540100" cy="2540100"/>
          </a:xfrm>
          <a:prstGeom prst="donut">
            <a:avLst>
              <a:gd name="adj" fmla="val 16067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</a:endParaRPr>
          </a:p>
        </p:txBody>
      </p:sp>
      <p:grpSp>
        <p:nvGrpSpPr>
          <p:cNvPr id="214" name="Google Shape;214;p26"/>
          <p:cNvGrpSpPr/>
          <p:nvPr/>
        </p:nvGrpSpPr>
        <p:grpSpPr>
          <a:xfrm>
            <a:off x="537836" y="1467524"/>
            <a:ext cx="1931633" cy="669600"/>
            <a:chOff x="1680836" y="1315124"/>
            <a:chExt cx="1931633" cy="669600"/>
          </a:xfrm>
        </p:grpSpPr>
        <p:cxnSp>
          <p:nvCxnSpPr>
            <p:cNvPr id="215" name="Google Shape;215;p26"/>
            <p:cNvCxnSpPr/>
            <p:nvPr/>
          </p:nvCxnSpPr>
          <p:spPr>
            <a:xfrm>
              <a:off x="3178969" y="1638300"/>
              <a:ext cx="433500" cy="252300"/>
            </a:xfrm>
            <a:prstGeom prst="straightConnector1">
              <a:avLst/>
            </a:prstGeom>
            <a:noFill/>
            <a:ln w="19050" cap="flat" cmpd="sng">
              <a:solidFill>
                <a:srgbClr val="673AB7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216" name="Google Shape;216;p26"/>
            <p:cNvSpPr txBox="1"/>
            <p:nvPr/>
          </p:nvSpPr>
          <p:spPr>
            <a:xfrm>
              <a:off x="1680836" y="1315124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Karla"/>
                  <a:ea typeface="Karla"/>
                  <a:cs typeface="Karla"/>
                  <a:sym typeface="Karla"/>
                </a:rPr>
                <a:t>LOREM 3</a:t>
              </a:r>
              <a:endParaRPr sz="8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endParaRPr>
            </a:p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endParaRPr>
            </a:p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solidFill>
                    <a:schemeClr val="dk1"/>
                  </a:solidFill>
                  <a:latin typeface="Karla"/>
                  <a:ea typeface="Karla"/>
                  <a:cs typeface="Karla"/>
                  <a:sym typeface="Karla"/>
                </a:rPr>
                <a:t>Vestibulum nec congue tempus lorem ipsum</a:t>
              </a:r>
              <a:endParaRPr sz="800" b="1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217" name="Google Shape;217;p26"/>
          <p:cNvGrpSpPr/>
          <p:nvPr/>
        </p:nvGrpSpPr>
        <p:grpSpPr>
          <a:xfrm>
            <a:off x="4374319" y="1467524"/>
            <a:ext cx="1940006" cy="669600"/>
            <a:chOff x="5517319" y="1315124"/>
            <a:chExt cx="1940006" cy="669600"/>
          </a:xfrm>
        </p:grpSpPr>
        <p:cxnSp>
          <p:nvCxnSpPr>
            <p:cNvPr id="218" name="Google Shape;218;p26"/>
            <p:cNvCxnSpPr/>
            <p:nvPr/>
          </p:nvCxnSpPr>
          <p:spPr>
            <a:xfrm flipH="1">
              <a:off x="5517319" y="1638300"/>
              <a:ext cx="433500" cy="25230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219" name="Google Shape;219;p26"/>
            <p:cNvSpPr txBox="1"/>
            <p:nvPr/>
          </p:nvSpPr>
          <p:spPr>
            <a:xfrm>
              <a:off x="5962125" y="1315124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Karla"/>
                  <a:ea typeface="Karla"/>
                  <a:cs typeface="Karla"/>
                  <a:sym typeface="Karla"/>
                </a:rPr>
                <a:t>LOREM 1</a:t>
              </a:r>
              <a:endParaRPr sz="8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solidFill>
                    <a:schemeClr val="dk1"/>
                  </a:solidFill>
                  <a:latin typeface="Karla"/>
                  <a:ea typeface="Karla"/>
                  <a:cs typeface="Karla"/>
                  <a:sym typeface="Karla"/>
                </a:rPr>
                <a:t>Vestibulum nec congue tempus lorem ipsum</a:t>
              </a:r>
              <a:endParaRPr sz="800" b="1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220" name="Google Shape;220;p26"/>
          <p:cNvGrpSpPr/>
          <p:nvPr/>
        </p:nvGrpSpPr>
        <p:grpSpPr>
          <a:xfrm>
            <a:off x="2665226" y="3687540"/>
            <a:ext cx="1495200" cy="1143796"/>
            <a:chOff x="3808226" y="3535140"/>
            <a:chExt cx="1495200" cy="1143796"/>
          </a:xfrm>
        </p:grpSpPr>
        <p:cxnSp>
          <p:nvCxnSpPr>
            <p:cNvPr id="221" name="Google Shape;221;p26"/>
            <p:cNvCxnSpPr/>
            <p:nvPr/>
          </p:nvCxnSpPr>
          <p:spPr>
            <a:xfrm rot="10800000">
              <a:off x="4556399" y="3535140"/>
              <a:ext cx="0" cy="460500"/>
            </a:xfrm>
            <a:prstGeom prst="straightConnector1">
              <a:avLst/>
            </a:prstGeom>
            <a:noFill/>
            <a:ln w="19050" cap="flat" cmpd="sng">
              <a:solidFill>
                <a:srgbClr val="E91E63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222" name="Google Shape;222;p26"/>
            <p:cNvSpPr txBox="1"/>
            <p:nvPr/>
          </p:nvSpPr>
          <p:spPr>
            <a:xfrm>
              <a:off x="3808226" y="4009336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Karla"/>
                  <a:ea typeface="Karla"/>
                  <a:cs typeface="Karla"/>
                  <a:sym typeface="Karla"/>
                </a:rPr>
                <a:t>LOREM 2</a:t>
              </a:r>
              <a:endParaRPr sz="8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solidFill>
                    <a:schemeClr val="dk1"/>
                  </a:solidFill>
                  <a:latin typeface="Karla"/>
                  <a:ea typeface="Karla"/>
                  <a:cs typeface="Karla"/>
                  <a:sym typeface="Karla"/>
                </a:rPr>
                <a:t>Vestibulum nec congue tempus lorem ipsum</a:t>
              </a:r>
              <a:endParaRPr sz="800" b="1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endParaRPr>
            </a:p>
          </p:txBody>
        </p:sp>
      </p:grpSp>
      <p:sp>
        <p:nvSpPr>
          <p:cNvPr id="223" name="Google Shape;223;p26"/>
          <p:cNvSpPr txBox="1"/>
          <p:nvPr/>
        </p:nvSpPr>
        <p:spPr>
          <a:xfrm>
            <a:off x="2702784" y="2208860"/>
            <a:ext cx="14436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Vestibulum nec congue tempus</a:t>
            </a:r>
            <a:endParaRPr sz="12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26"/>
          <p:cNvSpPr/>
          <p:nvPr/>
        </p:nvSpPr>
        <p:spPr>
          <a:xfrm rot="1800047">
            <a:off x="2076843" y="1238834"/>
            <a:ext cx="2690936" cy="2690936"/>
          </a:xfrm>
          <a:prstGeom prst="blockArc">
            <a:avLst>
              <a:gd name="adj1" fmla="val 14414370"/>
              <a:gd name="adj2" fmla="val 694"/>
              <a:gd name="adj3" fmla="val 9562"/>
            </a:avLst>
          </a:prstGeom>
          <a:solidFill>
            <a:schemeClr val="accent3"/>
          </a:solidFill>
          <a:ln>
            <a:noFill/>
          </a:ln>
          <a:effectLst>
            <a:outerShdw blurRad="71438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6"/>
          <p:cNvSpPr/>
          <p:nvPr/>
        </p:nvSpPr>
        <p:spPr>
          <a:xfrm rot="-1800047" flipH="1">
            <a:off x="2078956" y="1238834"/>
            <a:ext cx="2690936" cy="2690936"/>
          </a:xfrm>
          <a:prstGeom prst="blockArc">
            <a:avLst>
              <a:gd name="adj1" fmla="val 14348563"/>
              <a:gd name="adj2" fmla="val 21472873"/>
              <a:gd name="adj3" fmla="val 9381"/>
            </a:avLst>
          </a:prstGeom>
          <a:solidFill>
            <a:srgbClr val="673AB7"/>
          </a:solidFill>
          <a:ln>
            <a:noFill/>
          </a:ln>
          <a:effectLst>
            <a:outerShdw blurRad="71438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6"/>
          <p:cNvSpPr/>
          <p:nvPr/>
        </p:nvSpPr>
        <p:spPr>
          <a:xfrm rot="-8100000">
            <a:off x="3239715" y="1179793"/>
            <a:ext cx="363170" cy="363170"/>
          </a:xfrm>
          <a:prstGeom prst="rtTriangle">
            <a:avLst/>
          </a:prstGeom>
          <a:solidFill>
            <a:srgbClr val="673A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6"/>
          <p:cNvSpPr/>
          <p:nvPr/>
        </p:nvSpPr>
        <p:spPr>
          <a:xfrm rot="-9000757" flipH="1">
            <a:off x="2077953" y="1237208"/>
            <a:ext cx="2690226" cy="2690226"/>
          </a:xfrm>
          <a:prstGeom prst="blockArc">
            <a:avLst>
              <a:gd name="adj1" fmla="val 14316164"/>
              <a:gd name="adj2" fmla="val 21502663"/>
              <a:gd name="adj3" fmla="val 9415"/>
            </a:avLst>
          </a:prstGeom>
          <a:solidFill>
            <a:schemeClr val="accent4"/>
          </a:solidFill>
          <a:ln>
            <a:noFill/>
          </a:ln>
          <a:effectLst>
            <a:outerShdw blurRad="71438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6"/>
          <p:cNvSpPr/>
          <p:nvPr/>
        </p:nvSpPr>
        <p:spPr>
          <a:xfrm rot="-1027861">
            <a:off x="4342874" y="3002232"/>
            <a:ext cx="312672" cy="312672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6"/>
          <p:cNvSpPr/>
          <p:nvPr/>
        </p:nvSpPr>
        <p:spPr>
          <a:xfrm rot="6359841">
            <a:off x="2172801" y="3000162"/>
            <a:ext cx="363580" cy="36358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51B5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 txBox="1">
            <a:spLocks noGrp="1"/>
          </p:cNvSpPr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</a:t>
            </a:r>
            <a:r>
              <a:rPr lang="en">
                <a:solidFill>
                  <a:srgbClr val="3F51B5"/>
                </a:solidFill>
              </a:rPr>
              <a:t>COMPARE</a:t>
            </a:r>
            <a:r>
              <a:rPr lang="en"/>
              <a:t> DATA</a:t>
            </a:r>
            <a:endParaRPr/>
          </a:p>
        </p:txBody>
      </p:sp>
      <p:graphicFrame>
        <p:nvGraphicFramePr>
          <p:cNvPr id="235" name="Google Shape;235;p27"/>
          <p:cNvGraphicFramePr/>
          <p:nvPr/>
        </p:nvGraphicFramePr>
        <p:xfrm>
          <a:off x="952500" y="15477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{5BC15A3A-E5B6-40AA-A53F-ED84620194ED}</a:tableStyleId>
              </a:tblPr>
              <a:tblGrid>
                <a:gridCol w="140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0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A</a:t>
                      </a:r>
                      <a:endParaRPr sz="1100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B</a:t>
                      </a:r>
                      <a:endParaRPr sz="1100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C</a:t>
                      </a:r>
                      <a:endParaRPr sz="1100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Yellow</a:t>
                      </a:r>
                      <a:endParaRPr sz="1100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10</a:t>
                      </a:r>
                      <a:endParaRPr sz="1100" b="1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20</a:t>
                      </a:r>
                      <a:endParaRPr sz="1100" b="1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7</a:t>
                      </a:r>
                      <a:endParaRPr sz="1100" b="1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Blue</a:t>
                      </a:r>
                      <a:endParaRPr sz="1100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30</a:t>
                      </a:r>
                      <a:endParaRPr sz="1100" b="1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15</a:t>
                      </a:r>
                      <a:endParaRPr sz="1100" b="1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10</a:t>
                      </a:r>
                      <a:endParaRPr sz="1100" b="1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Orange</a:t>
                      </a:r>
                      <a:endParaRPr sz="1100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5</a:t>
                      </a:r>
                      <a:endParaRPr sz="1100" b="1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24</a:t>
                      </a:r>
                      <a:endParaRPr sz="1100" b="1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999999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16</a:t>
                      </a:r>
                      <a:endParaRPr sz="1100" b="1">
                        <a:solidFill>
                          <a:srgbClr val="999999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36" name="Google Shape;236;p27"/>
          <p:cNvGrpSpPr/>
          <p:nvPr/>
        </p:nvGrpSpPr>
        <p:grpSpPr>
          <a:xfrm>
            <a:off x="318294" y="694222"/>
            <a:ext cx="449036" cy="470808"/>
            <a:chOff x="5961125" y="1623900"/>
            <a:chExt cx="427450" cy="448175"/>
          </a:xfrm>
        </p:grpSpPr>
        <p:sp>
          <p:nvSpPr>
            <p:cNvPr id="237" name="Google Shape;237;p27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7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7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7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7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7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7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4" name="Google Shape;244;p2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96F3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8" descr="mapa_solido_n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026" y="356887"/>
            <a:ext cx="8765948" cy="442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8"/>
          <p:cNvSpPr txBox="1">
            <a:spLocks noGrp="1"/>
          </p:cNvSpPr>
          <p:nvPr>
            <p:ph type="title" idx="4294967295"/>
          </p:nvPr>
        </p:nvSpPr>
        <p:spPr>
          <a:xfrm>
            <a:off x="609704" y="4116875"/>
            <a:ext cx="16098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MAPS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1" name="Google Shape;251;p28"/>
          <p:cNvSpPr/>
          <p:nvPr/>
        </p:nvSpPr>
        <p:spPr>
          <a:xfrm>
            <a:off x="1829825" y="1504206"/>
            <a:ext cx="7020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our office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52" name="Google Shape;252;p28"/>
          <p:cNvSpPr/>
          <p:nvPr/>
        </p:nvSpPr>
        <p:spPr>
          <a:xfrm>
            <a:off x="943625" y="1778700"/>
            <a:ext cx="156875" cy="135676"/>
          </a:xfrm>
          <a:prstGeom prst="flowChartMerge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8"/>
          <p:cNvSpPr/>
          <p:nvPr/>
        </p:nvSpPr>
        <p:spPr>
          <a:xfrm>
            <a:off x="2739063" y="3417500"/>
            <a:ext cx="156875" cy="135676"/>
          </a:xfrm>
          <a:prstGeom prst="flowChartMerge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"/>
          <p:cNvSpPr/>
          <p:nvPr/>
        </p:nvSpPr>
        <p:spPr>
          <a:xfrm>
            <a:off x="3828800" y="1571025"/>
            <a:ext cx="156875" cy="135676"/>
          </a:xfrm>
          <a:prstGeom prst="flowChartMerge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8"/>
          <p:cNvSpPr/>
          <p:nvPr/>
        </p:nvSpPr>
        <p:spPr>
          <a:xfrm>
            <a:off x="4493563" y="3755725"/>
            <a:ext cx="156875" cy="135676"/>
          </a:xfrm>
          <a:prstGeom prst="flowChartMerge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8"/>
          <p:cNvSpPr/>
          <p:nvPr/>
        </p:nvSpPr>
        <p:spPr>
          <a:xfrm>
            <a:off x="6797475" y="2029225"/>
            <a:ext cx="156875" cy="135676"/>
          </a:xfrm>
          <a:prstGeom prst="flowChartMerge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8"/>
          <p:cNvSpPr/>
          <p:nvPr/>
        </p:nvSpPr>
        <p:spPr>
          <a:xfrm>
            <a:off x="7651300" y="3854825"/>
            <a:ext cx="156875" cy="135676"/>
          </a:xfrm>
          <a:prstGeom prst="flowChartMerge">
            <a:avLst/>
          </a:prstGeom>
          <a:solidFill>
            <a:srgbClr val="00000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8" name="Google Shape;258;p28"/>
          <p:cNvGrpSpPr/>
          <p:nvPr/>
        </p:nvGrpSpPr>
        <p:grpSpPr>
          <a:xfrm>
            <a:off x="741886" y="3665032"/>
            <a:ext cx="393060" cy="393060"/>
            <a:chOff x="5941025" y="3634400"/>
            <a:chExt cx="467650" cy="467650"/>
          </a:xfrm>
        </p:grpSpPr>
        <p:sp>
          <p:nvSpPr>
            <p:cNvPr id="259" name="Google Shape;259;p28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8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8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8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8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8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5" name="Google Shape;265;p2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A9F4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9"/>
          <p:cNvSpPr txBox="1">
            <a:spLocks noGrp="1"/>
          </p:cNvSpPr>
          <p:nvPr>
            <p:ph type="ctrTitle" idx="4294967295"/>
          </p:nvPr>
        </p:nvSpPr>
        <p:spPr>
          <a:xfrm>
            <a:off x="635696" y="3107350"/>
            <a:ext cx="6136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>
                <a:solidFill>
                  <a:srgbClr val="03A9F4"/>
                </a:solidFill>
              </a:rPr>
              <a:t>89,526,124</a:t>
            </a:r>
            <a:endParaRPr sz="8600">
              <a:solidFill>
                <a:srgbClr val="03A9F4"/>
              </a:solidFill>
            </a:endParaRPr>
          </a:p>
        </p:txBody>
      </p:sp>
      <p:sp>
        <p:nvSpPr>
          <p:cNvPr id="271" name="Google Shape;271;p29"/>
          <p:cNvSpPr txBox="1">
            <a:spLocks noGrp="1"/>
          </p:cNvSpPr>
          <p:nvPr>
            <p:ph type="subTitle" idx="4294967295"/>
          </p:nvPr>
        </p:nvSpPr>
        <p:spPr>
          <a:xfrm>
            <a:off x="685800" y="3983050"/>
            <a:ext cx="6136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grpSp>
        <p:nvGrpSpPr>
          <p:cNvPr id="272" name="Google Shape;272;p29"/>
          <p:cNvGrpSpPr/>
          <p:nvPr/>
        </p:nvGrpSpPr>
        <p:grpSpPr>
          <a:xfrm>
            <a:off x="769689" y="1874542"/>
            <a:ext cx="920352" cy="865869"/>
            <a:chOff x="5972700" y="2330200"/>
            <a:chExt cx="411625" cy="387275"/>
          </a:xfrm>
        </p:grpSpPr>
        <p:sp>
          <p:nvSpPr>
            <p:cNvPr id="273" name="Google Shape;273;p29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28575" cap="rnd" cmpd="sng">
              <a:solidFill>
                <a:srgbClr val="03A9F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9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28575" cap="rnd" cmpd="sng">
              <a:solidFill>
                <a:srgbClr val="03A9F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5" name="Google Shape;275;p29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CD4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0"/>
          <p:cNvSpPr txBox="1">
            <a:spLocks noGrp="1"/>
          </p:cNvSpPr>
          <p:nvPr>
            <p:ph type="ctrTitle" idx="4294967295"/>
          </p:nvPr>
        </p:nvSpPr>
        <p:spPr>
          <a:xfrm>
            <a:off x="609600" y="7242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89,526,124</a:t>
            </a:r>
            <a:r>
              <a:rPr lang="en" sz="7200">
                <a:solidFill>
                  <a:srgbClr val="00BCD4"/>
                </a:solidFill>
              </a:rPr>
              <a:t>$</a:t>
            </a:r>
            <a:endParaRPr sz="7200">
              <a:solidFill>
                <a:srgbClr val="00BCD4"/>
              </a:solidFill>
            </a:endParaRPr>
          </a:p>
        </p:txBody>
      </p:sp>
      <p:sp>
        <p:nvSpPr>
          <p:cNvPr id="281" name="Google Shape;281;p30"/>
          <p:cNvSpPr txBox="1">
            <a:spLocks noGrp="1"/>
          </p:cNvSpPr>
          <p:nvPr>
            <p:ph type="subTitle" idx="4294967295"/>
          </p:nvPr>
        </p:nvSpPr>
        <p:spPr>
          <a:xfrm>
            <a:off x="609600" y="12589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That’s a lot of money</a:t>
            </a:r>
            <a:endParaRPr/>
          </a:p>
        </p:txBody>
      </p:sp>
      <p:sp>
        <p:nvSpPr>
          <p:cNvPr id="282" name="Google Shape;282;p30"/>
          <p:cNvSpPr txBox="1">
            <a:spLocks noGrp="1"/>
          </p:cNvSpPr>
          <p:nvPr>
            <p:ph type="ctrTitle" idx="4294967295"/>
          </p:nvPr>
        </p:nvSpPr>
        <p:spPr>
          <a:xfrm>
            <a:off x="609600" y="36579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100</a:t>
            </a:r>
            <a:r>
              <a:rPr lang="en" sz="7200">
                <a:solidFill>
                  <a:srgbClr val="00BCD4"/>
                </a:solidFill>
              </a:rPr>
              <a:t>%</a:t>
            </a:r>
            <a:endParaRPr sz="7200">
              <a:solidFill>
                <a:srgbClr val="00BCD4"/>
              </a:solidFill>
            </a:endParaRPr>
          </a:p>
        </p:txBody>
      </p:sp>
      <p:sp>
        <p:nvSpPr>
          <p:cNvPr id="283" name="Google Shape;283;p30"/>
          <p:cNvSpPr txBox="1">
            <a:spLocks noGrp="1"/>
          </p:cNvSpPr>
          <p:nvPr>
            <p:ph type="subTitle" idx="4294967295"/>
          </p:nvPr>
        </p:nvSpPr>
        <p:spPr>
          <a:xfrm>
            <a:off x="609600" y="41926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Total success!</a:t>
            </a:r>
            <a:endParaRPr/>
          </a:p>
        </p:txBody>
      </p:sp>
      <p:sp>
        <p:nvSpPr>
          <p:cNvPr id="284" name="Google Shape;284;p30"/>
          <p:cNvSpPr txBox="1">
            <a:spLocks noGrp="1"/>
          </p:cNvSpPr>
          <p:nvPr>
            <p:ph type="ctrTitle" idx="4294967295"/>
          </p:nvPr>
        </p:nvSpPr>
        <p:spPr>
          <a:xfrm>
            <a:off x="609600" y="21910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185,244</a:t>
            </a:r>
            <a:r>
              <a:rPr lang="en" sz="4800"/>
              <a:t> </a:t>
            </a:r>
            <a:r>
              <a:rPr lang="en" sz="4800">
                <a:solidFill>
                  <a:srgbClr val="00BCD4"/>
                </a:solidFill>
              </a:rPr>
              <a:t>users</a:t>
            </a:r>
            <a:endParaRPr sz="4800">
              <a:solidFill>
                <a:srgbClr val="00BCD4"/>
              </a:solidFill>
            </a:endParaRPr>
          </a:p>
        </p:txBody>
      </p:sp>
      <p:sp>
        <p:nvSpPr>
          <p:cNvPr id="285" name="Google Shape;285;p30"/>
          <p:cNvSpPr txBox="1">
            <a:spLocks noGrp="1"/>
          </p:cNvSpPr>
          <p:nvPr>
            <p:ph type="subTitle" idx="4294967295"/>
          </p:nvPr>
        </p:nvSpPr>
        <p:spPr>
          <a:xfrm>
            <a:off x="609600" y="27257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And a lot of users</a:t>
            </a:r>
            <a:endParaRPr/>
          </a:p>
        </p:txBody>
      </p:sp>
      <p:sp>
        <p:nvSpPr>
          <p:cNvPr id="286" name="Google Shape;286;p30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688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1"/>
          <p:cNvSpPr txBox="1">
            <a:spLocks noGrp="1"/>
          </p:cNvSpPr>
          <p:nvPr>
            <p:ph type="title"/>
          </p:nvPr>
        </p:nvSpPr>
        <p:spPr>
          <a:xfrm>
            <a:off x="609700" y="4116875"/>
            <a:ext cx="17217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</a:t>
            </a:r>
            <a:r>
              <a:rPr lang="en">
                <a:solidFill>
                  <a:srgbClr val="009688"/>
                </a:solidFill>
              </a:rPr>
              <a:t>PROCESS</a:t>
            </a:r>
            <a:r>
              <a:rPr lang="en"/>
              <a:t> IS EASY</a:t>
            </a:r>
            <a:endParaRPr/>
          </a:p>
        </p:txBody>
      </p:sp>
      <p:sp>
        <p:nvSpPr>
          <p:cNvPr id="292" name="Google Shape;292;p31"/>
          <p:cNvSpPr txBox="1"/>
          <p:nvPr/>
        </p:nvSpPr>
        <p:spPr>
          <a:xfrm>
            <a:off x="4004250" y="1063675"/>
            <a:ext cx="3565500" cy="6429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First</a:t>
            </a: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grpSp>
        <p:nvGrpSpPr>
          <p:cNvPr id="293" name="Google Shape;293;p31"/>
          <p:cNvGrpSpPr/>
          <p:nvPr/>
        </p:nvGrpSpPr>
        <p:grpSpPr>
          <a:xfrm>
            <a:off x="5628300" y="1819925"/>
            <a:ext cx="376898" cy="330345"/>
            <a:chOff x="5323500" y="1591325"/>
            <a:chExt cx="376898" cy="330345"/>
          </a:xfrm>
        </p:grpSpPr>
        <p:sp>
          <p:nvSpPr>
            <p:cNvPr id="294" name="Google Shape;294;p31"/>
            <p:cNvSpPr/>
            <p:nvPr/>
          </p:nvSpPr>
          <p:spPr>
            <a:xfrm rot="5400000">
              <a:off x="5385398" y="1606670"/>
              <a:ext cx="312600" cy="317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0000">
                <a:alpha val="7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1"/>
            <p:cNvSpPr/>
            <p:nvPr/>
          </p:nvSpPr>
          <p:spPr>
            <a:xfrm rot="5400000">
              <a:off x="5325900" y="1588925"/>
              <a:ext cx="312600" cy="317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" name="Google Shape;296;p31"/>
          <p:cNvGrpSpPr/>
          <p:nvPr/>
        </p:nvGrpSpPr>
        <p:grpSpPr>
          <a:xfrm>
            <a:off x="5628300" y="3014073"/>
            <a:ext cx="376898" cy="330345"/>
            <a:chOff x="5323500" y="1591325"/>
            <a:chExt cx="376898" cy="330345"/>
          </a:xfrm>
        </p:grpSpPr>
        <p:sp>
          <p:nvSpPr>
            <p:cNvPr id="297" name="Google Shape;297;p31"/>
            <p:cNvSpPr/>
            <p:nvPr/>
          </p:nvSpPr>
          <p:spPr>
            <a:xfrm rot="5400000">
              <a:off x="5385398" y="1606670"/>
              <a:ext cx="312600" cy="317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0000">
                <a:alpha val="7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1"/>
            <p:cNvSpPr/>
            <p:nvPr/>
          </p:nvSpPr>
          <p:spPr>
            <a:xfrm rot="5400000">
              <a:off x="5325900" y="1588925"/>
              <a:ext cx="312600" cy="317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9" name="Google Shape;299;p31"/>
          <p:cNvSpPr txBox="1"/>
          <p:nvPr/>
        </p:nvSpPr>
        <p:spPr>
          <a:xfrm>
            <a:off x="4004250" y="2257823"/>
            <a:ext cx="3565500" cy="6429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Second</a:t>
            </a: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00" name="Google Shape;300;p31"/>
          <p:cNvSpPr txBox="1"/>
          <p:nvPr/>
        </p:nvSpPr>
        <p:spPr>
          <a:xfrm>
            <a:off x="4004250" y="3451971"/>
            <a:ext cx="3565500" cy="6429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Last</a:t>
            </a: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grpSp>
        <p:nvGrpSpPr>
          <p:cNvPr id="301" name="Google Shape;301;p31"/>
          <p:cNvGrpSpPr/>
          <p:nvPr/>
        </p:nvGrpSpPr>
        <p:grpSpPr>
          <a:xfrm>
            <a:off x="697729" y="2736178"/>
            <a:ext cx="408208" cy="465260"/>
            <a:chOff x="4630125" y="278900"/>
            <a:chExt cx="400675" cy="456675"/>
          </a:xfrm>
        </p:grpSpPr>
        <p:sp>
          <p:nvSpPr>
            <p:cNvPr id="302" name="Google Shape;302;p31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1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1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1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6" name="Google Shape;306;p3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F50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2"/>
          <p:cNvSpPr txBox="1">
            <a:spLocks noGrp="1"/>
          </p:cNvSpPr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</a:t>
            </a:r>
            <a:r>
              <a:rPr lang="en">
                <a:solidFill>
                  <a:srgbClr val="4CAF50"/>
                </a:solidFill>
              </a:rPr>
              <a:t>REVIEW</a:t>
            </a:r>
            <a:r>
              <a:rPr lang="en"/>
              <a:t> SOME CONCEPTS</a:t>
            </a:r>
            <a:endParaRPr/>
          </a:p>
        </p:txBody>
      </p:sp>
      <p:sp>
        <p:nvSpPr>
          <p:cNvPr id="312" name="Google Shape;312;p32"/>
          <p:cNvSpPr txBox="1">
            <a:spLocks noGrp="1"/>
          </p:cNvSpPr>
          <p:nvPr>
            <p:ph type="body" idx="1"/>
          </p:nvPr>
        </p:nvSpPr>
        <p:spPr>
          <a:xfrm>
            <a:off x="847600" y="1466850"/>
            <a:ext cx="2065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/>
              <a:t>Yellow</a:t>
            </a:r>
            <a:endParaRPr sz="12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13" name="Google Shape;313;p32"/>
          <p:cNvSpPr txBox="1">
            <a:spLocks noGrp="1"/>
          </p:cNvSpPr>
          <p:nvPr>
            <p:ph type="body" idx="2"/>
          </p:nvPr>
        </p:nvSpPr>
        <p:spPr>
          <a:xfrm>
            <a:off x="3018930" y="1466850"/>
            <a:ext cx="2065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/>
              <a:t>Blue</a:t>
            </a:r>
            <a:endParaRPr sz="12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14" name="Google Shape;314;p32"/>
          <p:cNvSpPr txBox="1">
            <a:spLocks noGrp="1"/>
          </p:cNvSpPr>
          <p:nvPr>
            <p:ph type="body" idx="3"/>
          </p:nvPr>
        </p:nvSpPr>
        <p:spPr>
          <a:xfrm>
            <a:off x="5190261" y="1466850"/>
            <a:ext cx="2065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/>
              <a:t>Red</a:t>
            </a:r>
            <a:endParaRPr sz="12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15" name="Google Shape;315;p32"/>
          <p:cNvSpPr txBox="1">
            <a:spLocks noGrp="1"/>
          </p:cNvSpPr>
          <p:nvPr>
            <p:ph type="body" idx="1"/>
          </p:nvPr>
        </p:nvSpPr>
        <p:spPr>
          <a:xfrm>
            <a:off x="847600" y="3048000"/>
            <a:ext cx="2065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/>
              <a:t>Yellow</a:t>
            </a:r>
            <a:endParaRPr sz="12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16" name="Google Shape;316;p32"/>
          <p:cNvSpPr txBox="1">
            <a:spLocks noGrp="1"/>
          </p:cNvSpPr>
          <p:nvPr>
            <p:ph type="body" idx="2"/>
          </p:nvPr>
        </p:nvSpPr>
        <p:spPr>
          <a:xfrm>
            <a:off x="3018930" y="3048000"/>
            <a:ext cx="2065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/>
              <a:t>Blue</a:t>
            </a:r>
            <a:endParaRPr sz="12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17" name="Google Shape;317;p32"/>
          <p:cNvSpPr txBox="1">
            <a:spLocks noGrp="1"/>
          </p:cNvSpPr>
          <p:nvPr>
            <p:ph type="body" idx="3"/>
          </p:nvPr>
        </p:nvSpPr>
        <p:spPr>
          <a:xfrm>
            <a:off x="5190261" y="3048000"/>
            <a:ext cx="20655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/>
              <a:t>Red</a:t>
            </a:r>
            <a:endParaRPr sz="12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grpSp>
        <p:nvGrpSpPr>
          <p:cNvPr id="318" name="Google Shape;318;p32"/>
          <p:cNvGrpSpPr/>
          <p:nvPr/>
        </p:nvGrpSpPr>
        <p:grpSpPr>
          <a:xfrm>
            <a:off x="318368" y="732615"/>
            <a:ext cx="432381" cy="432313"/>
            <a:chOff x="1923675" y="1633650"/>
            <a:chExt cx="436000" cy="435975"/>
          </a:xfrm>
        </p:grpSpPr>
        <p:sp>
          <p:nvSpPr>
            <p:cNvPr id="319" name="Google Shape;319;p32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2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2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2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2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2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" name="Google Shape;325;p32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C34A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3"/>
          <p:cNvSpPr txBox="1">
            <a:spLocks noGrp="1"/>
          </p:cNvSpPr>
          <p:nvPr>
            <p:ph type="body" idx="1"/>
          </p:nvPr>
        </p:nvSpPr>
        <p:spPr>
          <a:xfrm>
            <a:off x="841000" y="4025300"/>
            <a:ext cx="78459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copy&amp;paste graphs from </a:t>
            </a:r>
            <a:r>
              <a:rPr lang="en" u="sng">
                <a:solidFill>
                  <a:srgbClr val="8BC34A"/>
                </a:solidFill>
                <a:hlinkClick r:id="rId3"/>
              </a:rPr>
              <a:t>Google Sheets</a:t>
            </a:r>
            <a:endParaRPr>
              <a:solidFill>
                <a:srgbClr val="8BC34A"/>
              </a:solidFill>
            </a:endParaRPr>
          </a:p>
        </p:txBody>
      </p:sp>
      <p:pic>
        <p:nvPicPr>
          <p:cNvPr id="331" name="Google Shape;33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448025"/>
            <a:ext cx="6235874" cy="3679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DC39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4"/>
          <p:cNvSpPr/>
          <p:nvPr/>
        </p:nvSpPr>
        <p:spPr>
          <a:xfrm>
            <a:off x="5985010" y="489825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4"/>
          <p:cNvSpPr/>
          <p:nvPr/>
        </p:nvSpPr>
        <p:spPr>
          <a:xfrm>
            <a:off x="6078325" y="839000"/>
            <a:ext cx="1888500" cy="33561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  <a:endParaRPr sz="1000">
              <a:solidFill>
                <a:srgbClr val="99999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39" name="Google Shape;339;p34"/>
          <p:cNvSpPr txBox="1">
            <a:spLocks noGrp="1"/>
          </p:cNvSpPr>
          <p:nvPr>
            <p:ph type="title"/>
          </p:nvPr>
        </p:nvSpPr>
        <p:spPr>
          <a:xfrm>
            <a:off x="838309" y="1807900"/>
            <a:ext cx="31482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DDC39"/>
                </a:solidFill>
              </a:rPr>
              <a:t>ANDROID</a:t>
            </a:r>
            <a:r>
              <a:rPr lang="en"/>
              <a:t> PROJECT</a:t>
            </a:r>
            <a:endParaRPr/>
          </a:p>
        </p:txBody>
      </p:sp>
      <p:sp>
        <p:nvSpPr>
          <p:cNvPr id="340" name="Google Shape;340;p34"/>
          <p:cNvSpPr txBox="1">
            <a:spLocks noGrp="1"/>
          </p:cNvSpPr>
          <p:nvPr>
            <p:ph type="body" idx="1"/>
          </p:nvPr>
        </p:nvSpPr>
        <p:spPr>
          <a:xfrm>
            <a:off x="838250" y="2419350"/>
            <a:ext cx="31482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341" name="Google Shape;341;p34"/>
          <p:cNvSpPr/>
          <p:nvPr/>
        </p:nvSpPr>
        <p:spPr>
          <a:xfrm>
            <a:off x="512260" y="1550799"/>
            <a:ext cx="280383" cy="485681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2175" cap="rnd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4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3B"/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5"/>
          <p:cNvSpPr/>
          <p:nvPr/>
        </p:nvSpPr>
        <p:spPr>
          <a:xfrm>
            <a:off x="6062196" y="629123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5"/>
          <p:cNvSpPr/>
          <p:nvPr/>
        </p:nvSpPr>
        <p:spPr>
          <a:xfrm>
            <a:off x="6199150" y="1188850"/>
            <a:ext cx="1589700" cy="28119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  <a:endParaRPr sz="1000">
              <a:solidFill>
                <a:srgbClr val="99999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49" name="Google Shape;349;p35"/>
          <p:cNvSpPr txBox="1">
            <a:spLocks noGrp="1"/>
          </p:cNvSpPr>
          <p:nvPr>
            <p:ph type="title"/>
          </p:nvPr>
        </p:nvSpPr>
        <p:spPr>
          <a:xfrm>
            <a:off x="838309" y="1807900"/>
            <a:ext cx="31482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B3B"/>
                </a:solidFill>
              </a:rPr>
              <a:t>IPHONE</a:t>
            </a:r>
            <a:r>
              <a:rPr lang="en"/>
              <a:t/>
            </a:r>
            <a:br>
              <a:rPr lang="en"/>
            </a:br>
            <a:r>
              <a:rPr lang="en"/>
              <a:t>PROJECT</a:t>
            </a:r>
            <a:endParaRPr/>
          </a:p>
        </p:txBody>
      </p:sp>
      <p:sp>
        <p:nvSpPr>
          <p:cNvPr id="350" name="Google Shape;350;p35"/>
          <p:cNvSpPr txBox="1">
            <a:spLocks noGrp="1"/>
          </p:cNvSpPr>
          <p:nvPr>
            <p:ph type="body" idx="1"/>
          </p:nvPr>
        </p:nvSpPr>
        <p:spPr>
          <a:xfrm>
            <a:off x="838250" y="2419350"/>
            <a:ext cx="31482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351" name="Google Shape;351;p35"/>
          <p:cNvSpPr/>
          <p:nvPr/>
        </p:nvSpPr>
        <p:spPr>
          <a:xfrm>
            <a:off x="512260" y="1550799"/>
            <a:ext cx="280383" cy="485681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2175" cap="rnd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107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6"/>
          <p:cNvSpPr/>
          <p:nvPr/>
        </p:nvSpPr>
        <p:spPr>
          <a:xfrm>
            <a:off x="55497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6"/>
          <p:cNvSpPr/>
          <p:nvPr/>
        </p:nvSpPr>
        <p:spPr>
          <a:xfrm>
            <a:off x="5748400" y="910325"/>
            <a:ext cx="2493300" cy="33336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  <a:endParaRPr sz="1000">
              <a:solidFill>
                <a:srgbClr val="99999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59" name="Google Shape;359;p36"/>
          <p:cNvSpPr txBox="1">
            <a:spLocks noGrp="1"/>
          </p:cNvSpPr>
          <p:nvPr>
            <p:ph type="title"/>
          </p:nvPr>
        </p:nvSpPr>
        <p:spPr>
          <a:xfrm>
            <a:off x="838309" y="1807900"/>
            <a:ext cx="31482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C107"/>
                </a:solidFill>
              </a:rPr>
              <a:t>TABLET</a:t>
            </a:r>
            <a:r>
              <a:rPr lang="en"/>
              <a:t/>
            </a:r>
            <a:br>
              <a:rPr lang="en"/>
            </a:br>
            <a:r>
              <a:rPr lang="en"/>
              <a:t>PROJECT</a:t>
            </a:r>
            <a:endParaRPr/>
          </a:p>
        </p:txBody>
      </p:sp>
      <p:sp>
        <p:nvSpPr>
          <p:cNvPr id="360" name="Google Shape;360;p36"/>
          <p:cNvSpPr txBox="1">
            <a:spLocks noGrp="1"/>
          </p:cNvSpPr>
          <p:nvPr>
            <p:ph type="body" idx="1"/>
          </p:nvPr>
        </p:nvSpPr>
        <p:spPr>
          <a:xfrm>
            <a:off x="838250" y="2419350"/>
            <a:ext cx="31482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361" name="Google Shape;361;p36"/>
          <p:cNvSpPr/>
          <p:nvPr/>
        </p:nvSpPr>
        <p:spPr>
          <a:xfrm>
            <a:off x="470763" y="1578210"/>
            <a:ext cx="335738" cy="430924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12175" cap="rnd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800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7"/>
          <p:cNvSpPr/>
          <p:nvPr/>
        </p:nvSpPr>
        <p:spPr>
          <a:xfrm>
            <a:off x="3864701" y="713790"/>
            <a:ext cx="4871019" cy="3792143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7"/>
          <p:cNvSpPr/>
          <p:nvPr/>
        </p:nvSpPr>
        <p:spPr>
          <a:xfrm>
            <a:off x="4068509" y="916921"/>
            <a:ext cx="4463700" cy="28503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  <a:endParaRPr sz="1000">
              <a:solidFill>
                <a:srgbClr val="99999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69" name="Google Shape;369;p37"/>
          <p:cNvSpPr txBox="1">
            <a:spLocks noGrp="1"/>
          </p:cNvSpPr>
          <p:nvPr>
            <p:ph type="title"/>
          </p:nvPr>
        </p:nvSpPr>
        <p:spPr>
          <a:xfrm>
            <a:off x="838309" y="1807900"/>
            <a:ext cx="31482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800"/>
                </a:solidFill>
              </a:rPr>
              <a:t>DESKTOP</a:t>
            </a:r>
            <a:r>
              <a:rPr lang="en"/>
              <a:t> PROJECT</a:t>
            </a:r>
            <a:endParaRPr/>
          </a:p>
        </p:txBody>
      </p:sp>
      <p:sp>
        <p:nvSpPr>
          <p:cNvPr id="370" name="Google Shape;370;p37"/>
          <p:cNvSpPr txBox="1">
            <a:spLocks noGrp="1"/>
          </p:cNvSpPr>
          <p:nvPr>
            <p:ph type="body" idx="1"/>
          </p:nvPr>
        </p:nvSpPr>
        <p:spPr>
          <a:xfrm>
            <a:off x="838250" y="2419350"/>
            <a:ext cx="23349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grpSp>
        <p:nvGrpSpPr>
          <p:cNvPr id="371" name="Google Shape;371;p37"/>
          <p:cNvGrpSpPr/>
          <p:nvPr/>
        </p:nvGrpSpPr>
        <p:grpSpPr>
          <a:xfrm>
            <a:off x="358787" y="1566259"/>
            <a:ext cx="460581" cy="436282"/>
            <a:chOff x="2583100" y="2973775"/>
            <a:chExt cx="461550" cy="437200"/>
          </a:xfrm>
        </p:grpSpPr>
        <p:sp>
          <p:nvSpPr>
            <p:cNvPr id="372" name="Google Shape;372;p37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7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4" name="Google Shape;374;p3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722"/>
        </a:solid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8"/>
          <p:cNvSpPr txBox="1">
            <a:spLocks noGrp="1"/>
          </p:cNvSpPr>
          <p:nvPr>
            <p:ph type="ctrTitle" idx="4294967295"/>
          </p:nvPr>
        </p:nvSpPr>
        <p:spPr>
          <a:xfrm>
            <a:off x="685800" y="1964350"/>
            <a:ext cx="4531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5722"/>
                </a:solidFill>
              </a:rPr>
              <a:t>THANKS!</a:t>
            </a:r>
            <a:endParaRPr sz="3600">
              <a:solidFill>
                <a:srgbClr val="FF5722"/>
              </a:solidFill>
            </a:endParaRPr>
          </a:p>
        </p:txBody>
      </p:sp>
      <p:sp>
        <p:nvSpPr>
          <p:cNvPr id="380" name="Google Shape;380;p38"/>
          <p:cNvSpPr txBox="1">
            <a:spLocks noGrp="1"/>
          </p:cNvSpPr>
          <p:nvPr>
            <p:ph type="subTitle" idx="4294967295"/>
          </p:nvPr>
        </p:nvSpPr>
        <p:spPr>
          <a:xfrm>
            <a:off x="685800" y="3163925"/>
            <a:ext cx="4531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/>
              <a:t>Any questions?</a:t>
            </a:r>
            <a:endParaRPr sz="3600"/>
          </a:p>
        </p:txBody>
      </p:sp>
      <p:sp>
        <p:nvSpPr>
          <p:cNvPr id="381" name="Google Shape;381;p38"/>
          <p:cNvSpPr txBox="1">
            <a:spLocks noGrp="1"/>
          </p:cNvSpPr>
          <p:nvPr>
            <p:ph type="body" idx="4294967295"/>
          </p:nvPr>
        </p:nvSpPr>
        <p:spPr>
          <a:xfrm>
            <a:off x="685800" y="3836000"/>
            <a:ext cx="6576000" cy="10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can find me at @username &amp; user@mail.me</a:t>
            </a:r>
            <a:endParaRPr/>
          </a:p>
        </p:txBody>
      </p:sp>
      <p:grpSp>
        <p:nvGrpSpPr>
          <p:cNvPr id="382" name="Google Shape;382;p38"/>
          <p:cNvGrpSpPr/>
          <p:nvPr/>
        </p:nvGrpSpPr>
        <p:grpSpPr>
          <a:xfrm>
            <a:off x="785305" y="1555467"/>
            <a:ext cx="462632" cy="462632"/>
            <a:chOff x="1278900" y="2333250"/>
            <a:chExt cx="381175" cy="381175"/>
          </a:xfrm>
        </p:grpSpPr>
        <p:sp>
          <p:nvSpPr>
            <p:cNvPr id="383" name="Google Shape;383;p38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8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8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8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7" name="Google Shape;387;p3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4336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9"/>
          <p:cNvSpPr txBox="1">
            <a:spLocks noGrp="1"/>
          </p:cNvSpPr>
          <p:nvPr>
            <p:ph type="title"/>
          </p:nvPr>
        </p:nvSpPr>
        <p:spPr>
          <a:xfrm>
            <a:off x="838350" y="893500"/>
            <a:ext cx="53241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44336"/>
                </a:solidFill>
              </a:rPr>
              <a:t>CREDITS</a:t>
            </a:r>
            <a:endParaRPr>
              <a:solidFill>
                <a:srgbClr val="F44336"/>
              </a:solidFill>
            </a:endParaRPr>
          </a:p>
        </p:txBody>
      </p:sp>
      <p:sp>
        <p:nvSpPr>
          <p:cNvPr id="393" name="Google Shape;393;p39"/>
          <p:cNvSpPr txBox="1">
            <a:spLocks noGrp="1"/>
          </p:cNvSpPr>
          <p:nvPr>
            <p:ph type="body" idx="1"/>
          </p:nvPr>
        </p:nvSpPr>
        <p:spPr>
          <a:xfrm>
            <a:off x="838250" y="1504950"/>
            <a:ext cx="5324100" cy="22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Special thanks to all the people who made and released these awesome resources for free: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▸"/>
            </a:pPr>
            <a:r>
              <a:rPr lang="en" sz="1400"/>
              <a:t>Presentation template by </a:t>
            </a:r>
            <a:r>
              <a:rPr lang="en" sz="1400" u="sng">
                <a:hlinkClick r:id="rId3"/>
              </a:rPr>
              <a:t>SlidesCarnival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▸"/>
            </a:pPr>
            <a:r>
              <a:rPr lang="en" sz="1400"/>
              <a:t>Photographs by </a:t>
            </a:r>
            <a:r>
              <a:rPr lang="en" sz="1400" u="sng">
                <a:hlinkClick r:id="rId4"/>
              </a:rPr>
              <a:t>Death to the Stock Photo</a:t>
            </a:r>
            <a:r>
              <a:rPr lang="en" sz="1400"/>
              <a:t> (</a:t>
            </a:r>
            <a:r>
              <a:rPr lang="en" sz="1400" u="sng">
                <a:hlinkClick r:id="rId5"/>
              </a:rPr>
              <a:t>license</a:t>
            </a:r>
            <a:r>
              <a:rPr lang="en" sz="1400"/>
              <a:t>)</a:t>
            </a:r>
            <a:endParaRPr sz="1400"/>
          </a:p>
        </p:txBody>
      </p:sp>
      <p:grpSp>
        <p:nvGrpSpPr>
          <p:cNvPr id="394" name="Google Shape;394;p39"/>
          <p:cNvGrpSpPr/>
          <p:nvPr/>
        </p:nvGrpSpPr>
        <p:grpSpPr>
          <a:xfrm>
            <a:off x="349679" y="869068"/>
            <a:ext cx="449033" cy="449033"/>
            <a:chOff x="2594050" y="1631825"/>
            <a:chExt cx="439625" cy="439625"/>
          </a:xfrm>
        </p:grpSpPr>
        <p:sp>
          <p:nvSpPr>
            <p:cNvPr id="395" name="Google Shape;395;p3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9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9" name="Google Shape;399;p39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1E63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0"/>
          <p:cNvSpPr txBox="1">
            <a:spLocks noGrp="1"/>
          </p:cNvSpPr>
          <p:nvPr>
            <p:ph type="title"/>
          </p:nvPr>
        </p:nvSpPr>
        <p:spPr>
          <a:xfrm>
            <a:off x="838350" y="893500"/>
            <a:ext cx="5324100" cy="4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</a:t>
            </a:r>
            <a:r>
              <a:rPr lang="en">
                <a:solidFill>
                  <a:srgbClr val="E91E63"/>
                </a:solidFill>
              </a:rPr>
              <a:t>DESIGN</a:t>
            </a:r>
            <a:endParaRPr>
              <a:solidFill>
                <a:srgbClr val="E91E63"/>
              </a:solidFill>
            </a:endParaRPr>
          </a:p>
        </p:txBody>
      </p:sp>
      <p:sp>
        <p:nvSpPr>
          <p:cNvPr id="405" name="Google Shape;405;p40"/>
          <p:cNvSpPr txBox="1">
            <a:spLocks noGrp="1"/>
          </p:cNvSpPr>
          <p:nvPr>
            <p:ph type="body" idx="1"/>
          </p:nvPr>
        </p:nvSpPr>
        <p:spPr>
          <a:xfrm>
            <a:off x="868475" y="1717275"/>
            <a:ext cx="66387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This presentations uses the following typographies and colors:</a:t>
            </a:r>
            <a:endParaRPr sz="1000"/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▸"/>
            </a:pPr>
            <a:r>
              <a:rPr lang="en" sz="1000"/>
              <a:t>Titles: </a:t>
            </a:r>
            <a:r>
              <a:rPr lang="en" sz="1000" b="1"/>
              <a:t>Montserrat</a:t>
            </a:r>
            <a:endParaRPr sz="1000" b="1"/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▸"/>
            </a:pPr>
            <a:r>
              <a:rPr lang="en" sz="1000"/>
              <a:t>Body copy: </a:t>
            </a:r>
            <a:r>
              <a:rPr lang="en" sz="1000" b="1"/>
              <a:t>Karla</a:t>
            </a:r>
            <a:endParaRPr sz="10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You can download the fonts on these pages: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E91E63"/>
                </a:solidFill>
                <a:hlinkClick r:id="rId3"/>
              </a:rPr>
              <a:t>https://www.fontsquirrel.com/fonts/montserrat</a:t>
            </a:r>
            <a:endParaRPr sz="1000">
              <a:solidFill>
                <a:srgbClr val="E91E6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E91E63"/>
                </a:solidFill>
                <a:hlinkClick r:id="rId4"/>
              </a:rPr>
              <a:t>https://www.fontsquirrel.com/fonts/karla</a:t>
            </a:r>
            <a:endParaRPr sz="1000">
              <a:solidFill>
                <a:srgbClr val="E91E6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Red </a:t>
            </a:r>
            <a:r>
              <a:rPr lang="en" sz="1000">
                <a:solidFill>
                  <a:srgbClr val="FFFFFF"/>
                </a:solidFill>
                <a:highlight>
                  <a:srgbClr val="F44336"/>
                </a:highlight>
              </a:rPr>
              <a:t>#F44336</a:t>
            </a:r>
            <a:r>
              <a:rPr lang="en" sz="1000"/>
              <a:t>		Deep orange </a:t>
            </a:r>
            <a:r>
              <a:rPr lang="en" sz="1000">
                <a:solidFill>
                  <a:srgbClr val="FFFFFF"/>
                </a:solidFill>
                <a:highlight>
                  <a:srgbClr val="FF5722"/>
                </a:highlight>
              </a:rPr>
              <a:t>#FF5722</a:t>
            </a:r>
            <a:r>
              <a:rPr lang="en" sz="1000"/>
              <a:t>	Orange </a:t>
            </a:r>
            <a:r>
              <a:rPr lang="en" sz="1000">
                <a:solidFill>
                  <a:srgbClr val="FFFFFF"/>
                </a:solidFill>
                <a:highlight>
                  <a:srgbClr val="FF9800"/>
                </a:highlight>
              </a:rPr>
              <a:t>#FF9800</a:t>
            </a:r>
            <a:r>
              <a:rPr lang="en" sz="1000"/>
              <a:t>	Amber </a:t>
            </a:r>
            <a:r>
              <a:rPr lang="en" sz="1000">
                <a:solidFill>
                  <a:schemeClr val="dk1"/>
                </a:solidFill>
                <a:highlight>
                  <a:srgbClr val="FFC107"/>
                </a:highlight>
              </a:rPr>
              <a:t>#FFC107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Yellow </a:t>
            </a:r>
            <a:r>
              <a:rPr lang="en" sz="1000">
                <a:solidFill>
                  <a:schemeClr val="dk1"/>
                </a:solidFill>
                <a:highlight>
                  <a:srgbClr val="FFEB3B"/>
                </a:highlight>
              </a:rPr>
              <a:t>#FFEB3B</a:t>
            </a:r>
            <a:r>
              <a:rPr lang="en" sz="1000"/>
              <a:t>		Lime </a:t>
            </a:r>
            <a:r>
              <a:rPr lang="en" sz="1000">
                <a:solidFill>
                  <a:schemeClr val="dk1"/>
                </a:solidFill>
                <a:highlight>
                  <a:srgbClr val="CDDC39"/>
                </a:highlight>
              </a:rPr>
              <a:t>#CDDC39</a:t>
            </a:r>
            <a:r>
              <a:rPr lang="en" sz="1000"/>
              <a:t>		Green </a:t>
            </a:r>
            <a:r>
              <a:rPr lang="en" sz="1000">
                <a:solidFill>
                  <a:srgbClr val="FFFFFF"/>
                </a:solidFill>
                <a:highlight>
                  <a:srgbClr val="8BC34A"/>
                </a:highlight>
              </a:rPr>
              <a:t>#8BC34A</a:t>
            </a:r>
            <a:r>
              <a:rPr lang="en" sz="1000"/>
              <a:t>		Dark green </a:t>
            </a:r>
            <a:r>
              <a:rPr lang="en" sz="1000">
                <a:solidFill>
                  <a:srgbClr val="FFFFFF"/>
                </a:solidFill>
                <a:highlight>
                  <a:srgbClr val="4CAF50"/>
                </a:highlight>
              </a:rPr>
              <a:t>#4CAF50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Teal </a:t>
            </a:r>
            <a:r>
              <a:rPr lang="en" sz="1000">
                <a:solidFill>
                  <a:srgbClr val="FFFFFF"/>
                </a:solidFill>
                <a:highlight>
                  <a:srgbClr val="009688"/>
                </a:highlight>
              </a:rPr>
              <a:t>#009688</a:t>
            </a:r>
            <a:r>
              <a:rPr lang="en" sz="1000"/>
              <a:t>		Cyan </a:t>
            </a:r>
            <a:r>
              <a:rPr lang="en" sz="1000">
                <a:solidFill>
                  <a:srgbClr val="FFFFFF"/>
                </a:solidFill>
                <a:highlight>
                  <a:srgbClr val="00BCD4"/>
                </a:highlight>
              </a:rPr>
              <a:t>#00BCD4</a:t>
            </a:r>
            <a:r>
              <a:rPr lang="en" sz="1000"/>
              <a:t>		Blue </a:t>
            </a:r>
            <a:r>
              <a:rPr lang="en" sz="1000">
                <a:solidFill>
                  <a:srgbClr val="FFFFFF"/>
                </a:solidFill>
                <a:highlight>
                  <a:srgbClr val="03A9F4"/>
                </a:highlight>
              </a:rPr>
              <a:t>#03A9F4</a:t>
            </a:r>
            <a:r>
              <a:rPr lang="en" sz="1000"/>
              <a:t>		Dark blue </a:t>
            </a:r>
            <a:r>
              <a:rPr lang="en" sz="1000">
                <a:solidFill>
                  <a:srgbClr val="FFFFFF"/>
                </a:solidFill>
                <a:highlight>
                  <a:srgbClr val="2196F3"/>
                </a:highlight>
              </a:rPr>
              <a:t>#2196F3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Indigo</a:t>
            </a:r>
            <a:r>
              <a:rPr lang="en" sz="1000">
                <a:solidFill>
                  <a:srgbClr val="FFFFFF"/>
                </a:solidFill>
              </a:rPr>
              <a:t> </a:t>
            </a:r>
            <a:r>
              <a:rPr lang="en" sz="1000">
                <a:solidFill>
                  <a:srgbClr val="FFFFFF"/>
                </a:solidFill>
                <a:highlight>
                  <a:srgbClr val="3F51B5"/>
                </a:highlight>
              </a:rPr>
              <a:t>#3F51B5</a:t>
            </a:r>
            <a:r>
              <a:rPr lang="en" sz="1000"/>
              <a:t>		Deep Purple </a:t>
            </a:r>
            <a:r>
              <a:rPr lang="en" sz="1000">
                <a:solidFill>
                  <a:srgbClr val="FFFFFF"/>
                </a:solidFill>
                <a:highlight>
                  <a:srgbClr val="673AB7"/>
                </a:highlight>
              </a:rPr>
              <a:t>#673AB7</a:t>
            </a:r>
            <a:r>
              <a:rPr lang="en" sz="1000"/>
              <a:t>	Purple </a:t>
            </a:r>
            <a:r>
              <a:rPr lang="en" sz="1000">
                <a:solidFill>
                  <a:srgbClr val="FFFFFF"/>
                </a:solidFill>
                <a:highlight>
                  <a:srgbClr val="9C27B0"/>
                </a:highlight>
              </a:rPr>
              <a:t>#9C27B0</a:t>
            </a:r>
            <a:r>
              <a:rPr lang="en" sz="1000"/>
              <a:t>	Magenta </a:t>
            </a:r>
            <a:r>
              <a:rPr lang="en" sz="1000">
                <a:solidFill>
                  <a:srgbClr val="FFFFFF"/>
                </a:solidFill>
                <a:highlight>
                  <a:srgbClr val="E91E63"/>
                </a:highlight>
              </a:rPr>
              <a:t>#E91E63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Blue gray</a:t>
            </a:r>
            <a:r>
              <a:rPr lang="en" sz="1000" b="1"/>
              <a:t> </a:t>
            </a:r>
            <a:r>
              <a:rPr lang="en" sz="1000">
                <a:solidFill>
                  <a:srgbClr val="FFFFFF"/>
                </a:solidFill>
                <a:highlight>
                  <a:srgbClr val="607D8B"/>
                </a:highlight>
              </a:rPr>
              <a:t>#607D8B</a:t>
            </a:r>
            <a:endParaRPr sz="1000" b="1"/>
          </a:p>
        </p:txBody>
      </p:sp>
      <p:sp>
        <p:nvSpPr>
          <p:cNvPr id="406" name="Google Shape;406;p40"/>
          <p:cNvSpPr txBox="1"/>
          <p:nvPr/>
        </p:nvSpPr>
        <p:spPr>
          <a:xfrm>
            <a:off x="7256751" y="260392"/>
            <a:ext cx="16116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grpSp>
        <p:nvGrpSpPr>
          <p:cNvPr id="407" name="Google Shape;407;p40"/>
          <p:cNvGrpSpPr/>
          <p:nvPr/>
        </p:nvGrpSpPr>
        <p:grpSpPr>
          <a:xfrm>
            <a:off x="313129" y="869043"/>
            <a:ext cx="449033" cy="449033"/>
            <a:chOff x="2594050" y="1631825"/>
            <a:chExt cx="439625" cy="439625"/>
          </a:xfrm>
        </p:grpSpPr>
        <p:sp>
          <p:nvSpPr>
            <p:cNvPr id="408" name="Google Shape;408;p40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4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4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40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2" name="Google Shape;412;p40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7D8B"/>
        </a:solidFill>
        <a:effectLst/>
      </p:bgPr>
    </p:bg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1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. 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This means that you can: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Karla"/>
              <a:buChar char="●"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Resize them without losing quality.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Karla"/>
              <a:buChar char="●"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Change line color, width and style.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Isn’t that nice? :)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Examples:</a:t>
            </a: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grpSp>
        <p:nvGrpSpPr>
          <p:cNvPr id="418" name="Google Shape;418;p41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419" name="Google Shape;419;p41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1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1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1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1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1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1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1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1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1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1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1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1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1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" name="Google Shape;433;p41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434" name="Google Shape;434;p41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1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1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1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1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41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440" name="Google Shape;440;p41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1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1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1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1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5" name="Google Shape;445;p41"/>
          <p:cNvSpPr/>
          <p:nvPr/>
        </p:nvSpPr>
        <p:spPr>
          <a:xfrm>
            <a:off x="2071920" y="386254"/>
            <a:ext cx="291717" cy="335738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41"/>
          <p:cNvSpPr/>
          <p:nvPr/>
        </p:nvSpPr>
        <p:spPr>
          <a:xfrm>
            <a:off x="2656888" y="387284"/>
            <a:ext cx="251793" cy="333678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7" name="Google Shape;447;p41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448" name="Google Shape;448;p41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41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41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1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2" name="Google Shape;452;p41"/>
          <p:cNvSpPr/>
          <p:nvPr/>
        </p:nvSpPr>
        <p:spPr>
          <a:xfrm>
            <a:off x="4284851" y="385750"/>
            <a:ext cx="385895" cy="336746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3" name="Google Shape;453;p41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454" name="Google Shape;454;p41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1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1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1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1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1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1" name="Google Shape;461;p41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462" name="Google Shape;462;p41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1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1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1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6" name="Google Shape;466;p41"/>
          <p:cNvSpPr/>
          <p:nvPr/>
        </p:nvSpPr>
        <p:spPr>
          <a:xfrm>
            <a:off x="2042249" y="944598"/>
            <a:ext cx="351077" cy="349039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41"/>
          <p:cNvSpPr/>
          <p:nvPr/>
        </p:nvSpPr>
        <p:spPr>
          <a:xfrm>
            <a:off x="2607759" y="961997"/>
            <a:ext cx="350068" cy="314242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41"/>
          <p:cNvSpPr/>
          <p:nvPr/>
        </p:nvSpPr>
        <p:spPr>
          <a:xfrm>
            <a:off x="3177871" y="964561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41"/>
          <p:cNvSpPr/>
          <p:nvPr/>
        </p:nvSpPr>
        <p:spPr>
          <a:xfrm>
            <a:off x="3754139" y="967629"/>
            <a:ext cx="317310" cy="30297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0" name="Google Shape;470;p41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471" name="Google Shape;471;p41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1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" name="Google Shape;473;p41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474" name="Google Shape;474;p41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1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6" name="Google Shape;476;p41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477" name="Google Shape;477;p41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1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1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" name="Google Shape;480;p41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481" name="Google Shape;481;p41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1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1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1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1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1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1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" name="Google Shape;488;p41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489" name="Google Shape;489;p41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1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1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1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1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1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5" name="Google Shape;495;p41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496" name="Google Shape;496;p41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1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1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" name="Google Shape;500;p41"/>
          <p:cNvSpPr/>
          <p:nvPr/>
        </p:nvSpPr>
        <p:spPr>
          <a:xfrm>
            <a:off x="2614399" y="151574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1" name="Google Shape;501;p41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502" name="Google Shape;502;p41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1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4" name="Google Shape;504;p41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505" name="Google Shape;505;p41"/>
            <p:cNvSpPr/>
            <p:nvPr/>
          </p:nvSpPr>
          <p:spPr>
            <a:xfrm>
              <a:off x="4809750" y="17073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1"/>
            <p:cNvSpPr/>
            <p:nvPr/>
          </p:nvSpPr>
          <p:spPr>
            <a:xfrm>
              <a:off x="502407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1"/>
            <p:cNvSpPr/>
            <p:nvPr/>
          </p:nvSpPr>
          <p:spPr>
            <a:xfrm>
              <a:off x="4628900" y="1760300"/>
              <a:ext cx="403100" cy="177825"/>
            </a:xfrm>
            <a:custGeom>
              <a:avLst/>
              <a:gdLst/>
              <a:ahLst/>
              <a:cxnLst/>
              <a:rect l="l" t="t" r="r" b="b"/>
              <a:pathLst>
                <a:path w="16124" h="7113" fill="none" extrusionOk="0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1"/>
            <p:cNvSpPr/>
            <p:nvPr/>
          </p:nvSpPr>
          <p:spPr>
            <a:xfrm>
              <a:off x="459542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1"/>
            <p:cNvSpPr/>
            <p:nvPr/>
          </p:nvSpPr>
          <p:spPr>
            <a:xfrm>
              <a:off x="4667275" y="1951475"/>
              <a:ext cx="326375" cy="44475"/>
            </a:xfrm>
            <a:custGeom>
              <a:avLst/>
              <a:gdLst/>
              <a:ahLst/>
              <a:cxnLst/>
              <a:rect l="l" t="t" r="r" b="b"/>
              <a:pathLst>
                <a:path w="13055" h="1779" fill="none" extrusionOk="0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0" name="Google Shape;510;p41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511" name="Google Shape;511;p41"/>
            <p:cNvSpPr/>
            <p:nvPr/>
          </p:nvSpPr>
          <p:spPr>
            <a:xfrm>
              <a:off x="5396700" y="1939925"/>
              <a:ext cx="211900" cy="126650"/>
            </a:xfrm>
            <a:custGeom>
              <a:avLst/>
              <a:gdLst/>
              <a:ahLst/>
              <a:cxnLst/>
              <a:rect l="l" t="t" r="r" b="b"/>
              <a:pathLst>
                <a:path w="8476" h="5066" fill="none" extrusionOk="0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1"/>
            <p:cNvSpPr/>
            <p:nvPr/>
          </p:nvSpPr>
          <p:spPr>
            <a:xfrm>
              <a:off x="5290150" y="1636700"/>
              <a:ext cx="425025" cy="294100"/>
            </a:xfrm>
            <a:custGeom>
              <a:avLst/>
              <a:gdLst/>
              <a:ahLst/>
              <a:cxnLst/>
              <a:rect l="l" t="t" r="r" b="b"/>
              <a:pathLst>
                <a:path w="17001" h="11764" fill="none" extrusionOk="0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3" name="Google Shape;513;p41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514" name="Google Shape;514;p41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1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1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1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1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1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1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1" name="Google Shape;521;p41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522" name="Google Shape;522;p41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l" t="t" r="r" b="b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1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l" t="t" r="r" b="b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1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l" t="t" r="r" b="b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1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l" t="t" r="r" b="b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1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l" t="t" r="r" b="b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527;p41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528" name="Google Shape;528;p41"/>
            <p:cNvSpPr/>
            <p:nvPr/>
          </p:nvSpPr>
          <p:spPr>
            <a:xfrm>
              <a:off x="616425" y="2329600"/>
              <a:ext cx="361700" cy="388475"/>
            </a:xfrm>
            <a:custGeom>
              <a:avLst/>
              <a:gdLst/>
              <a:ahLst/>
              <a:cxnLst/>
              <a:rect l="l" t="t" r="r" b="b"/>
              <a:pathLst>
                <a:path w="14468" h="15539" fill="none" extrusionOk="0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1"/>
            <p:cNvSpPr/>
            <p:nvPr/>
          </p:nvSpPr>
          <p:spPr>
            <a:xfrm>
              <a:off x="704725" y="2545750"/>
              <a:ext cx="185125" cy="25"/>
            </a:xfrm>
            <a:custGeom>
              <a:avLst/>
              <a:gdLst/>
              <a:ahLst/>
              <a:cxnLst/>
              <a:rect l="l" t="t" r="r" b="b"/>
              <a:pathLst>
                <a:path w="7405" h="1" fill="none" extrusionOk="0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1"/>
            <p:cNvSpPr/>
            <p:nvPr/>
          </p:nvSpPr>
          <p:spPr>
            <a:xfrm>
              <a:off x="811875" y="2626125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1"/>
            <p:cNvSpPr/>
            <p:nvPr/>
          </p:nvSpPr>
          <p:spPr>
            <a:xfrm>
              <a:off x="751000" y="2568275"/>
              <a:ext cx="54200" cy="53600"/>
            </a:xfrm>
            <a:custGeom>
              <a:avLst/>
              <a:gdLst/>
              <a:ahLst/>
              <a:cxnLst/>
              <a:rect l="l" t="t" r="r" b="b"/>
              <a:pathLst>
                <a:path w="2168" h="2144" fill="none" extrusionOk="0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1"/>
            <p:cNvSpPr/>
            <p:nvPr/>
          </p:nvSpPr>
          <p:spPr>
            <a:xfrm>
              <a:off x="769875" y="2662650"/>
              <a:ext cx="23775" cy="23775"/>
            </a:xfrm>
            <a:custGeom>
              <a:avLst/>
              <a:gdLst/>
              <a:ahLst/>
              <a:cxnLst/>
              <a:rect l="l" t="t" r="r" b="b"/>
              <a:pathLst>
                <a:path w="951" h="951" fill="none" extrusionOk="0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1"/>
            <p:cNvSpPr/>
            <p:nvPr/>
          </p:nvSpPr>
          <p:spPr>
            <a:xfrm>
              <a:off x="799700" y="2503125"/>
              <a:ext cx="24375" cy="23775"/>
            </a:xfrm>
            <a:custGeom>
              <a:avLst/>
              <a:gdLst/>
              <a:ahLst/>
              <a:cxnLst/>
              <a:rect l="l" t="t" r="r" b="b"/>
              <a:pathLst>
                <a:path w="975" h="951" fill="none" extrusionOk="0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1"/>
            <p:cNvSpPr/>
            <p:nvPr/>
          </p:nvSpPr>
          <p:spPr>
            <a:xfrm>
              <a:off x="766825" y="2388050"/>
              <a:ext cx="60925" cy="25"/>
            </a:xfrm>
            <a:custGeom>
              <a:avLst/>
              <a:gdLst/>
              <a:ahLst/>
              <a:cxnLst/>
              <a:rect l="l" t="t" r="r" b="b"/>
              <a:pathLst>
                <a:path w="2437" h="1" fill="none" extrusionOk="0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1"/>
            <p:cNvSpPr/>
            <p:nvPr/>
          </p:nvSpPr>
          <p:spPr>
            <a:xfrm>
              <a:off x="769875" y="2456250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6" name="Google Shape;536;p41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537" name="Google Shape;537;p41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1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1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1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" name="Google Shape;541;p41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542" name="Google Shape;542;p41"/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1"/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1"/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1"/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" name="Google Shape;546;p41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547" name="Google Shape;547;p41"/>
            <p:cNvSpPr/>
            <p:nvPr/>
          </p:nvSpPr>
          <p:spPr>
            <a:xfrm>
              <a:off x="2623275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1"/>
            <p:cNvSpPr/>
            <p:nvPr/>
          </p:nvSpPr>
          <p:spPr>
            <a:xfrm>
              <a:off x="28698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1"/>
            <p:cNvSpPr/>
            <p:nvPr/>
          </p:nvSpPr>
          <p:spPr>
            <a:xfrm>
              <a:off x="27140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1"/>
            <p:cNvSpPr/>
            <p:nvPr/>
          </p:nvSpPr>
          <p:spPr>
            <a:xfrm>
              <a:off x="2810200" y="2595675"/>
              <a:ext cx="99875" cy="31075"/>
            </a:xfrm>
            <a:custGeom>
              <a:avLst/>
              <a:gdLst/>
              <a:ahLst/>
              <a:cxnLst/>
              <a:rect l="l" t="t" r="r" b="b"/>
              <a:pathLst>
                <a:path w="3995" h="1243" fill="none" extrusionOk="0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1" name="Google Shape;551;p41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552" name="Google Shape;552;p41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1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4" name="Google Shape;554;p41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555" name="Google Shape;555;p41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l" t="t" r="r" b="b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1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l" t="t" r="r" b="b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7" name="Google Shape;557;p41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558" name="Google Shape;558;p41"/>
            <p:cNvSpPr/>
            <p:nvPr/>
          </p:nvSpPr>
          <p:spPr>
            <a:xfrm>
              <a:off x="4118075" y="2269925"/>
              <a:ext cx="80375" cy="91350"/>
            </a:xfrm>
            <a:custGeom>
              <a:avLst/>
              <a:gdLst/>
              <a:ahLst/>
              <a:cxnLst/>
              <a:rect l="l" t="t" r="r" b="b"/>
              <a:pathLst>
                <a:path w="3215" h="3654" fill="none" extrusionOk="0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1"/>
            <p:cNvSpPr/>
            <p:nvPr/>
          </p:nvSpPr>
          <p:spPr>
            <a:xfrm>
              <a:off x="4071800" y="2372825"/>
              <a:ext cx="172925" cy="400050"/>
            </a:xfrm>
            <a:custGeom>
              <a:avLst/>
              <a:gdLst/>
              <a:ahLst/>
              <a:cxnLst/>
              <a:rect l="l" t="t" r="r" b="b"/>
              <a:pathLst>
                <a:path w="6917" h="16002" fill="none" extrusionOk="0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0" name="Google Shape;560;p41"/>
          <p:cNvSpPr/>
          <p:nvPr/>
        </p:nvSpPr>
        <p:spPr>
          <a:xfrm>
            <a:off x="4317611" y="2080241"/>
            <a:ext cx="320378" cy="337776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1" name="Google Shape;561;p41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562" name="Google Shape;562;p41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1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41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565" name="Google Shape;565;p41"/>
            <p:cNvSpPr/>
            <p:nvPr/>
          </p:nvSpPr>
          <p:spPr>
            <a:xfrm>
              <a:off x="732125" y="2958550"/>
              <a:ext cx="130325" cy="474950"/>
            </a:xfrm>
            <a:custGeom>
              <a:avLst/>
              <a:gdLst/>
              <a:ahLst/>
              <a:cxnLst/>
              <a:rect l="l" t="t" r="r" b="b"/>
              <a:pathLst>
                <a:path w="5213" h="18998" fill="none" extrusionOk="0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1"/>
            <p:cNvSpPr/>
            <p:nvPr/>
          </p:nvSpPr>
          <p:spPr>
            <a:xfrm>
              <a:off x="756475" y="3090675"/>
              <a:ext cx="81625" cy="318475"/>
            </a:xfrm>
            <a:custGeom>
              <a:avLst/>
              <a:gdLst/>
              <a:ahLst/>
              <a:cxnLst/>
              <a:rect l="l" t="t" r="r" b="b"/>
              <a:pathLst>
                <a:path w="3265" h="12739" fill="none" extrusionOk="0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1"/>
            <p:cNvSpPr/>
            <p:nvPr/>
          </p:nvSpPr>
          <p:spPr>
            <a:xfrm>
              <a:off x="802750" y="312905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1"/>
            <p:cNvSpPr/>
            <p:nvPr/>
          </p:nvSpPr>
          <p:spPr>
            <a:xfrm>
              <a:off x="802750" y="31625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1"/>
            <p:cNvSpPr/>
            <p:nvPr/>
          </p:nvSpPr>
          <p:spPr>
            <a:xfrm>
              <a:off x="802750" y="31960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1"/>
            <p:cNvSpPr/>
            <p:nvPr/>
          </p:nvSpPr>
          <p:spPr>
            <a:xfrm>
              <a:off x="802750" y="32295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1"/>
            <p:cNvSpPr/>
            <p:nvPr/>
          </p:nvSpPr>
          <p:spPr>
            <a:xfrm>
              <a:off x="802750" y="32630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1"/>
            <p:cNvSpPr/>
            <p:nvPr/>
          </p:nvSpPr>
          <p:spPr>
            <a:xfrm>
              <a:off x="802750" y="329647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3" name="Google Shape;573;p41"/>
          <p:cNvSpPr/>
          <p:nvPr/>
        </p:nvSpPr>
        <p:spPr>
          <a:xfrm>
            <a:off x="1484913" y="2598660"/>
            <a:ext cx="335738" cy="430924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41"/>
          <p:cNvSpPr/>
          <p:nvPr/>
        </p:nvSpPr>
        <p:spPr>
          <a:xfrm>
            <a:off x="963405" y="2598660"/>
            <a:ext cx="248746" cy="430924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5" name="Google Shape;575;p41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576" name="Google Shape;576;p41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1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8" name="Google Shape;578;p41"/>
          <p:cNvSpPr/>
          <p:nvPr/>
        </p:nvSpPr>
        <p:spPr>
          <a:xfrm>
            <a:off x="3734681" y="2636022"/>
            <a:ext cx="356204" cy="356204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9" name="Google Shape;579;p41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580" name="Google Shape;580;p41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1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2" name="Google Shape;582;p41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583" name="Google Shape;583;p41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1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1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1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7" name="Google Shape;587;p41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588" name="Google Shape;588;p41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1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1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1" name="Google Shape;591;p41"/>
          <p:cNvSpPr/>
          <p:nvPr/>
        </p:nvSpPr>
        <p:spPr>
          <a:xfrm>
            <a:off x="4907686" y="2619652"/>
            <a:ext cx="270221" cy="388962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2" name="Google Shape;592;p41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593" name="Google Shape;593;p41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1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1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1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1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1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" name="Google Shape;599;p41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600" name="Google Shape;600;p41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1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1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1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1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1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1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1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1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" name="Google Shape;609;p41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610" name="Google Shape;610;p41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1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1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" name="Google Shape;613;p41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614" name="Google Shape;614;p41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1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1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7" name="Google Shape;617;p41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618" name="Google Shape;618;p41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1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1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1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1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3" name="Google Shape;623;p41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624" name="Google Shape;624;p41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1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" name="Google Shape;626;p41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627" name="Google Shape;627;p41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1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1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1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1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1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1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4" name="Google Shape;634;p41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635" name="Google Shape;635;p41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1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1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1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1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1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41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642" name="Google Shape;642;p41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1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4" name="Google Shape;644;p41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645" name="Google Shape;645;p41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1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1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1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9" name="Google Shape;649;p41"/>
          <p:cNvSpPr/>
          <p:nvPr/>
        </p:nvSpPr>
        <p:spPr>
          <a:xfrm>
            <a:off x="886643" y="3830523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41"/>
          <p:cNvSpPr/>
          <p:nvPr/>
        </p:nvSpPr>
        <p:spPr>
          <a:xfrm>
            <a:off x="3177366" y="3773703"/>
            <a:ext cx="340844" cy="340865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41"/>
          <p:cNvSpPr/>
          <p:nvPr/>
        </p:nvSpPr>
        <p:spPr>
          <a:xfrm>
            <a:off x="2612361" y="3795199"/>
            <a:ext cx="340844" cy="297873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41"/>
          <p:cNvSpPr/>
          <p:nvPr/>
        </p:nvSpPr>
        <p:spPr>
          <a:xfrm>
            <a:off x="3740838" y="3772169"/>
            <a:ext cx="343912" cy="343933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3" name="Google Shape;653;p41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654" name="Google Shape;654;p41"/>
            <p:cNvSpPr/>
            <p:nvPr/>
          </p:nvSpPr>
          <p:spPr>
            <a:xfrm>
              <a:off x="5652425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1"/>
            <p:cNvSpPr/>
            <p:nvPr/>
          </p:nvSpPr>
          <p:spPr>
            <a:xfrm>
              <a:off x="5287100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1"/>
            <p:cNvSpPr/>
            <p:nvPr/>
          </p:nvSpPr>
          <p:spPr>
            <a:xfrm>
              <a:off x="5268225" y="4341925"/>
              <a:ext cx="468850" cy="333075"/>
            </a:xfrm>
            <a:custGeom>
              <a:avLst/>
              <a:gdLst/>
              <a:ahLst/>
              <a:cxnLst/>
              <a:rect l="l" t="t" r="r" b="b"/>
              <a:pathLst>
                <a:path w="18754" h="13323" fill="none" extrusionOk="0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1"/>
            <p:cNvSpPr/>
            <p:nvPr/>
          </p:nvSpPr>
          <p:spPr>
            <a:xfrm>
              <a:off x="5351025" y="4375400"/>
              <a:ext cx="303250" cy="149825"/>
            </a:xfrm>
            <a:custGeom>
              <a:avLst/>
              <a:gdLst/>
              <a:ahLst/>
              <a:cxnLst/>
              <a:rect l="l" t="t" r="r" b="b"/>
              <a:pathLst>
                <a:path w="12130" h="5993" fill="none" extrusionOk="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1"/>
            <p:cNvSpPr/>
            <p:nvPr/>
          </p:nvSpPr>
          <p:spPr>
            <a:xfrm>
              <a:off x="532667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1"/>
            <p:cNvSpPr/>
            <p:nvPr/>
          </p:nvSpPr>
          <p:spPr>
            <a:xfrm>
              <a:off x="5447225" y="4615925"/>
              <a:ext cx="110850" cy="25"/>
            </a:xfrm>
            <a:custGeom>
              <a:avLst/>
              <a:gdLst/>
              <a:ahLst/>
              <a:cxnLst/>
              <a:rect l="l" t="t" r="r" b="b"/>
              <a:pathLst>
                <a:path w="4434" h="1" fill="none" extrusionOk="0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1"/>
            <p:cNvSpPr/>
            <p:nvPr/>
          </p:nvSpPr>
          <p:spPr>
            <a:xfrm>
              <a:off x="5439925" y="4589125"/>
              <a:ext cx="125450" cy="25"/>
            </a:xfrm>
            <a:custGeom>
              <a:avLst/>
              <a:gdLst/>
              <a:ahLst/>
              <a:cxnLst/>
              <a:rect l="l" t="t" r="r" b="b"/>
              <a:pathLst>
                <a:path w="5018" h="1" fill="none" extrusionOk="0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1"/>
            <p:cNvSpPr/>
            <p:nvPr/>
          </p:nvSpPr>
          <p:spPr>
            <a:xfrm>
              <a:off x="559762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2" name="Google Shape;662;p41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663" name="Google Shape;663;p41"/>
            <p:cNvSpPr/>
            <p:nvPr/>
          </p:nvSpPr>
          <p:spPr>
            <a:xfrm>
              <a:off x="5964175" y="4329750"/>
              <a:ext cx="421350" cy="421350"/>
            </a:xfrm>
            <a:custGeom>
              <a:avLst/>
              <a:gdLst/>
              <a:ahLst/>
              <a:cxnLst/>
              <a:rect l="l" t="t" r="r" b="b"/>
              <a:pathLst>
                <a:path w="16854" h="16854" fill="none" extrusionOk="0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1"/>
            <p:cNvSpPr/>
            <p:nvPr/>
          </p:nvSpPr>
          <p:spPr>
            <a:xfrm>
              <a:off x="6322800" y="4360800"/>
              <a:ext cx="31675" cy="30475"/>
            </a:xfrm>
            <a:custGeom>
              <a:avLst/>
              <a:gdLst/>
              <a:ahLst/>
              <a:cxnLst/>
              <a:rect l="l" t="t" r="r" b="b"/>
              <a:pathLst>
                <a:path w="1267" h="1219" fill="none" extrusionOk="0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5" name="Google Shape;665;p41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666" name="Google Shape;666;p41"/>
            <p:cNvSpPr/>
            <p:nvPr/>
          </p:nvSpPr>
          <p:spPr>
            <a:xfrm>
              <a:off x="1247825" y="5168175"/>
              <a:ext cx="373875" cy="221650"/>
            </a:xfrm>
            <a:custGeom>
              <a:avLst/>
              <a:gdLst/>
              <a:ahLst/>
              <a:cxnLst/>
              <a:rect l="l" t="t" r="r" b="b"/>
              <a:pathLst>
                <a:path w="14955" h="8866" fill="none" extrusionOk="0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1"/>
            <p:cNvSpPr/>
            <p:nvPr/>
          </p:nvSpPr>
          <p:spPr>
            <a:xfrm>
              <a:off x="1275850" y="5209575"/>
              <a:ext cx="60900" cy="87075"/>
            </a:xfrm>
            <a:custGeom>
              <a:avLst/>
              <a:gdLst/>
              <a:ahLst/>
              <a:cxnLst/>
              <a:rect l="l" t="t" r="r" b="b"/>
              <a:pathLst>
                <a:path w="2436" h="3483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1"/>
            <p:cNvSpPr/>
            <p:nvPr/>
          </p:nvSpPr>
          <p:spPr>
            <a:xfrm>
              <a:off x="1247825" y="5391625"/>
              <a:ext cx="443300" cy="39000"/>
            </a:xfrm>
            <a:custGeom>
              <a:avLst/>
              <a:gdLst/>
              <a:ahLst/>
              <a:cxnLst/>
              <a:rect l="l" t="t" r="r" b="b"/>
              <a:pathLst>
                <a:path w="17732" h="1560" fill="none" extrusionOk="0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1"/>
            <p:cNvSpPr/>
            <p:nvPr/>
          </p:nvSpPr>
          <p:spPr>
            <a:xfrm>
              <a:off x="14548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1"/>
            <p:cNvSpPr/>
            <p:nvPr/>
          </p:nvSpPr>
          <p:spPr>
            <a:xfrm>
              <a:off x="1411025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1"/>
            <p:cNvSpPr/>
            <p:nvPr/>
          </p:nvSpPr>
          <p:spPr>
            <a:xfrm>
              <a:off x="1498700" y="5001950"/>
              <a:ext cx="16450" cy="114475"/>
            </a:xfrm>
            <a:custGeom>
              <a:avLst/>
              <a:gdLst/>
              <a:ahLst/>
              <a:cxnLst/>
              <a:rect l="l" t="t" r="r" b="b"/>
              <a:pathLst>
                <a:path w="658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2" name="Google Shape;672;p41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673" name="Google Shape;673;p41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1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1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1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1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1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1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0" name="Google Shape;680;p41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681" name="Google Shape;681;p41"/>
            <p:cNvSpPr/>
            <p:nvPr/>
          </p:nvSpPr>
          <p:spPr>
            <a:xfrm>
              <a:off x="2819350" y="5216875"/>
              <a:ext cx="202150" cy="210700"/>
            </a:xfrm>
            <a:custGeom>
              <a:avLst/>
              <a:gdLst/>
              <a:ahLst/>
              <a:cxnLst/>
              <a:rect l="l" t="t" r="r" b="b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1"/>
            <p:cNvSpPr/>
            <p:nvPr/>
          </p:nvSpPr>
          <p:spPr>
            <a:xfrm>
              <a:off x="2606225" y="4998300"/>
              <a:ext cx="203400" cy="207650"/>
            </a:xfrm>
            <a:custGeom>
              <a:avLst/>
              <a:gdLst/>
              <a:ahLst/>
              <a:cxnLst/>
              <a:rect l="l" t="t" r="r" b="b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1"/>
            <p:cNvSpPr/>
            <p:nvPr/>
          </p:nvSpPr>
          <p:spPr>
            <a:xfrm>
              <a:off x="2605025" y="5003775"/>
              <a:ext cx="417700" cy="417700"/>
            </a:xfrm>
            <a:custGeom>
              <a:avLst/>
              <a:gdLst/>
              <a:ahLst/>
              <a:cxnLst/>
              <a:rect l="l" t="t" r="r" b="b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4" name="Google Shape;684;p41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685" name="Google Shape;685;p41"/>
            <p:cNvSpPr/>
            <p:nvPr/>
          </p:nvSpPr>
          <p:spPr>
            <a:xfrm>
              <a:off x="3236425" y="5309425"/>
              <a:ext cx="499300" cy="108400"/>
            </a:xfrm>
            <a:custGeom>
              <a:avLst/>
              <a:gdLst/>
              <a:ahLst/>
              <a:cxnLst/>
              <a:rect l="l" t="t" r="r" b="b"/>
              <a:pathLst>
                <a:path w="19972" h="4336" fill="none" extrusionOk="0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1"/>
            <p:cNvSpPr/>
            <p:nvPr/>
          </p:nvSpPr>
          <p:spPr>
            <a:xfrm>
              <a:off x="3294875" y="5330725"/>
              <a:ext cx="382400" cy="25"/>
            </a:xfrm>
            <a:custGeom>
              <a:avLst/>
              <a:gdLst/>
              <a:ahLst/>
              <a:cxnLst/>
              <a:rect l="l" t="t" r="r" b="b"/>
              <a:pathLst>
                <a:path w="15296" h="1" fill="none" extrusionOk="0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1"/>
            <p:cNvSpPr/>
            <p:nvPr/>
          </p:nvSpPr>
          <p:spPr>
            <a:xfrm>
              <a:off x="3280250" y="5162675"/>
              <a:ext cx="411625" cy="140075"/>
            </a:xfrm>
            <a:custGeom>
              <a:avLst/>
              <a:gdLst/>
              <a:ahLst/>
              <a:cxnLst/>
              <a:rect l="l" t="t" r="r" b="b"/>
              <a:pathLst>
                <a:path w="16465" h="5603" fill="none" extrusionOk="0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1"/>
            <p:cNvSpPr/>
            <p:nvPr/>
          </p:nvSpPr>
          <p:spPr>
            <a:xfrm>
              <a:off x="34714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1"/>
            <p:cNvSpPr/>
            <p:nvPr/>
          </p:nvSpPr>
          <p:spPr>
            <a:xfrm>
              <a:off x="342760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1"/>
            <p:cNvSpPr/>
            <p:nvPr/>
          </p:nvSpPr>
          <p:spPr>
            <a:xfrm>
              <a:off x="3515275" y="5001950"/>
              <a:ext cx="16475" cy="114475"/>
            </a:xfrm>
            <a:custGeom>
              <a:avLst/>
              <a:gdLst/>
              <a:ahLst/>
              <a:cxnLst/>
              <a:rect l="l" t="t" r="r" b="b"/>
              <a:pathLst>
                <a:path w="659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1" name="Google Shape;691;p41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692" name="Google Shape;692;p41"/>
            <p:cNvSpPr/>
            <p:nvPr/>
          </p:nvSpPr>
          <p:spPr>
            <a:xfrm>
              <a:off x="4168000" y="4980625"/>
              <a:ext cx="85875" cy="102325"/>
            </a:xfrm>
            <a:custGeom>
              <a:avLst/>
              <a:gdLst/>
              <a:ahLst/>
              <a:cxnLst/>
              <a:rect l="l" t="t" r="r" b="b"/>
              <a:pathLst>
                <a:path w="3435" h="4093" fill="none" extrusionOk="0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1"/>
            <p:cNvSpPr/>
            <p:nvPr/>
          </p:nvSpPr>
          <p:spPr>
            <a:xfrm>
              <a:off x="3968275" y="5043350"/>
              <a:ext cx="379975" cy="389700"/>
            </a:xfrm>
            <a:custGeom>
              <a:avLst/>
              <a:gdLst/>
              <a:ahLst/>
              <a:cxnLst/>
              <a:rect l="l" t="t" r="r" b="b"/>
              <a:pathLst>
                <a:path w="15199" h="15588" fill="none" extrusionOk="0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1"/>
            <p:cNvSpPr/>
            <p:nvPr/>
          </p:nvSpPr>
          <p:spPr>
            <a:xfrm>
              <a:off x="4031000" y="5150500"/>
              <a:ext cx="54200" cy="61525"/>
            </a:xfrm>
            <a:custGeom>
              <a:avLst/>
              <a:gdLst/>
              <a:ahLst/>
              <a:cxnLst/>
              <a:rect l="l" t="t" r="r" b="b"/>
              <a:pathLst>
                <a:path w="2168" h="2461" fill="none" extrusionOk="0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5" name="Google Shape;695;p41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696" name="Google Shape;696;p41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1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1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699;p41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700" name="Google Shape;700;p41"/>
            <p:cNvSpPr/>
            <p:nvPr/>
          </p:nvSpPr>
          <p:spPr>
            <a:xfrm>
              <a:off x="6731950" y="5031175"/>
              <a:ext cx="105375" cy="147375"/>
            </a:xfrm>
            <a:custGeom>
              <a:avLst/>
              <a:gdLst/>
              <a:ahLst/>
              <a:cxnLst/>
              <a:rect l="l" t="t" r="r" b="b"/>
              <a:pathLst>
                <a:path w="4215" h="5895" fill="none" extrusionOk="0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1"/>
            <p:cNvSpPr/>
            <p:nvPr/>
          </p:nvSpPr>
          <p:spPr>
            <a:xfrm>
              <a:off x="6673500" y="5146850"/>
              <a:ext cx="84050" cy="116925"/>
            </a:xfrm>
            <a:custGeom>
              <a:avLst/>
              <a:gdLst/>
              <a:ahLst/>
              <a:cxnLst/>
              <a:rect l="l" t="t" r="r" b="b"/>
              <a:pathLst>
                <a:path w="3362" h="4677" fill="none" extrusionOk="0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1"/>
            <p:cNvSpPr/>
            <p:nvPr/>
          </p:nvSpPr>
          <p:spPr>
            <a:xfrm>
              <a:off x="6859225" y="5033600"/>
              <a:ext cx="105350" cy="144950"/>
            </a:xfrm>
            <a:custGeom>
              <a:avLst/>
              <a:gdLst/>
              <a:ahLst/>
              <a:cxnLst/>
              <a:rect l="l" t="t" r="r" b="b"/>
              <a:pathLst>
                <a:path w="4214" h="5798" fill="none" extrusionOk="0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1"/>
            <p:cNvSpPr/>
            <p:nvPr/>
          </p:nvSpPr>
          <p:spPr>
            <a:xfrm>
              <a:off x="6931675" y="5150500"/>
              <a:ext cx="87075" cy="115725"/>
            </a:xfrm>
            <a:custGeom>
              <a:avLst/>
              <a:gdLst/>
              <a:ahLst/>
              <a:cxnLst/>
              <a:rect l="l" t="t" r="r" b="b"/>
              <a:pathLst>
                <a:path w="3483" h="4629" fill="none" extrusionOk="0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1"/>
            <p:cNvSpPr/>
            <p:nvPr/>
          </p:nvSpPr>
          <p:spPr>
            <a:xfrm>
              <a:off x="6715525" y="5180350"/>
              <a:ext cx="263050" cy="247825"/>
            </a:xfrm>
            <a:custGeom>
              <a:avLst/>
              <a:gdLst/>
              <a:ahLst/>
              <a:cxnLst/>
              <a:rect l="l" t="t" r="r" b="b"/>
              <a:pathLst>
                <a:path w="10522" h="9913" fill="none" extrusionOk="0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5" name="Google Shape;705;p41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706" name="Google Shape;706;p41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41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41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1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1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41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41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41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41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1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1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41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41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41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41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1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41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1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1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41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41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41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41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41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41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41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41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3" name="Google Shape;733;p41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734" name="Google Shape;734;p41"/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41"/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41"/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41"/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41"/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41"/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41"/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1"/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1"/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1"/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41"/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1"/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1"/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1"/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1"/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41"/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1"/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1"/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1"/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1"/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1"/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1"/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1"/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7" name="Google Shape;757;p41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758" name="Google Shape;758;p41"/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1"/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1"/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1"/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41"/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1"/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1"/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1"/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1"/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1"/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1"/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1"/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1"/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1"/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2" name="Google Shape;772;p41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773" name="Google Shape;773;p41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1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1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6" name="Google Shape;776;p41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777" name="Google Shape;777;p41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1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1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1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1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1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3" name="Google Shape;783;p41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784" name="Google Shape;784;p41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1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1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1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1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1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1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1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2" name="Google Shape;792;p41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793" name="Google Shape;793;p41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1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1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6" name="Google Shape;796;p41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797" name="Google Shape;797;p41"/>
            <p:cNvSpPr/>
            <p:nvPr/>
          </p:nvSpPr>
          <p:spPr>
            <a:xfrm>
              <a:off x="6689325" y="2984125"/>
              <a:ext cx="315425" cy="77975"/>
            </a:xfrm>
            <a:custGeom>
              <a:avLst/>
              <a:gdLst/>
              <a:ahLst/>
              <a:cxnLst/>
              <a:rect l="l" t="t" r="r" b="b"/>
              <a:pathLst>
                <a:path w="12617" h="3119" fill="none" extrusionOk="0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1"/>
            <p:cNvSpPr/>
            <p:nvPr/>
          </p:nvSpPr>
          <p:spPr>
            <a:xfrm>
              <a:off x="6702125" y="3069375"/>
              <a:ext cx="289850" cy="358050"/>
            </a:xfrm>
            <a:custGeom>
              <a:avLst/>
              <a:gdLst/>
              <a:ahLst/>
              <a:cxnLst/>
              <a:rect l="l" t="t" r="r" b="b"/>
              <a:pathLst>
                <a:path w="11594" h="14322" fill="none" extrusionOk="0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1"/>
            <p:cNvSpPr/>
            <p:nvPr/>
          </p:nvSpPr>
          <p:spPr>
            <a:xfrm>
              <a:off x="67611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1"/>
            <p:cNvSpPr/>
            <p:nvPr/>
          </p:nvSpPr>
          <p:spPr>
            <a:xfrm>
              <a:off x="684702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1"/>
            <p:cNvSpPr/>
            <p:nvPr/>
          </p:nvSpPr>
          <p:spPr>
            <a:xfrm>
              <a:off x="69328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2" name="Google Shape;802;p41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803" name="Google Shape;803;p41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1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1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1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1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41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1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0" name="Google Shape;810;p41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811" name="Google Shape;811;p41"/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1"/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1"/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1"/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1"/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1"/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7" name="Google Shape;817;p41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818" name="Google Shape;818;p41"/>
            <p:cNvSpPr/>
            <p:nvPr/>
          </p:nvSpPr>
          <p:spPr>
            <a:xfrm>
              <a:off x="6643075" y="4698125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1"/>
            <p:cNvSpPr/>
            <p:nvPr/>
          </p:nvSpPr>
          <p:spPr>
            <a:xfrm>
              <a:off x="6643075" y="472735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1"/>
            <p:cNvSpPr/>
            <p:nvPr/>
          </p:nvSpPr>
          <p:spPr>
            <a:xfrm>
              <a:off x="6643075" y="475170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1"/>
            <p:cNvSpPr/>
            <p:nvPr/>
          </p:nvSpPr>
          <p:spPr>
            <a:xfrm>
              <a:off x="6672900" y="4309650"/>
              <a:ext cx="348900" cy="376300"/>
            </a:xfrm>
            <a:custGeom>
              <a:avLst/>
              <a:gdLst/>
              <a:ahLst/>
              <a:cxnLst/>
              <a:rect l="l" t="t" r="r" b="b"/>
              <a:pathLst>
                <a:path w="13956" h="15052" fill="none" extrusionOk="0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1"/>
            <p:cNvSpPr/>
            <p:nvPr/>
          </p:nvSpPr>
          <p:spPr>
            <a:xfrm>
              <a:off x="6805625" y="4452725"/>
              <a:ext cx="15850" cy="28050"/>
            </a:xfrm>
            <a:custGeom>
              <a:avLst/>
              <a:gdLst/>
              <a:ahLst/>
              <a:cxnLst/>
              <a:rect l="l" t="t" r="r" b="b"/>
              <a:pathLst>
                <a:path w="634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1"/>
            <p:cNvSpPr/>
            <p:nvPr/>
          </p:nvSpPr>
          <p:spPr>
            <a:xfrm>
              <a:off x="6872600" y="4452725"/>
              <a:ext cx="15875" cy="28050"/>
            </a:xfrm>
            <a:custGeom>
              <a:avLst/>
              <a:gdLst/>
              <a:ahLst/>
              <a:cxnLst/>
              <a:rect l="l" t="t" r="r" b="b"/>
              <a:pathLst>
                <a:path w="635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1"/>
            <p:cNvSpPr/>
            <p:nvPr/>
          </p:nvSpPr>
          <p:spPr>
            <a:xfrm>
              <a:off x="6709425" y="4414975"/>
              <a:ext cx="275250" cy="54825"/>
            </a:xfrm>
            <a:custGeom>
              <a:avLst/>
              <a:gdLst/>
              <a:ahLst/>
              <a:cxnLst/>
              <a:rect l="l" t="t" r="r" b="b"/>
              <a:pathLst>
                <a:path w="11010" h="2193" fill="none" extrusionOk="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1"/>
            <p:cNvSpPr/>
            <p:nvPr/>
          </p:nvSpPr>
          <p:spPr>
            <a:xfrm>
              <a:off x="6733175" y="4382725"/>
              <a:ext cx="227750" cy="37150"/>
            </a:xfrm>
            <a:custGeom>
              <a:avLst/>
              <a:gdLst/>
              <a:ahLst/>
              <a:cxnLst/>
              <a:rect l="l" t="t" r="r" b="b"/>
              <a:pathLst>
                <a:path w="9110" h="1486" fill="none" extrusionOk="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1"/>
            <p:cNvSpPr/>
            <p:nvPr/>
          </p:nvSpPr>
          <p:spPr>
            <a:xfrm>
              <a:off x="6847025" y="4414975"/>
              <a:ext cx="25" cy="145550"/>
            </a:xfrm>
            <a:custGeom>
              <a:avLst/>
              <a:gdLst/>
              <a:ahLst/>
              <a:cxnLst/>
              <a:rect l="l" t="t" r="r" b="b"/>
              <a:pathLst>
                <a:path w="1" h="5822" fill="none" extrusionOk="0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7" name="Google Shape;827;p41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828" name="Google Shape;828;p41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1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1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1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1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1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1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1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1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1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1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9" name="Google Shape;839;p41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840" name="Google Shape;840;p41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1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41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1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1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5" name="Google Shape;845;p41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846" name="Google Shape;846;p41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1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1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1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1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1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1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3" name="Google Shape;853;p41"/>
          <p:cNvGrpSpPr/>
          <p:nvPr/>
        </p:nvGrpSpPr>
        <p:grpSpPr>
          <a:xfrm>
            <a:off x="7243894" y="1803400"/>
            <a:ext cx="433992" cy="422729"/>
            <a:chOff x="5916675" y="927975"/>
            <a:chExt cx="516350" cy="502950"/>
          </a:xfrm>
        </p:grpSpPr>
        <p:sp>
          <p:nvSpPr>
            <p:cNvPr id="854" name="Google Shape;854;p41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1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6" name="Google Shape;856;p41"/>
          <p:cNvGrpSpPr/>
          <p:nvPr/>
        </p:nvGrpSpPr>
        <p:grpSpPr>
          <a:xfrm>
            <a:off x="6359914" y="2509302"/>
            <a:ext cx="1079481" cy="1051467"/>
            <a:chOff x="5916675" y="927975"/>
            <a:chExt cx="516350" cy="502950"/>
          </a:xfrm>
        </p:grpSpPr>
        <p:sp>
          <p:nvSpPr>
            <p:cNvPr id="857" name="Google Shape;857;p41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1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9" name="Google Shape;859;p41"/>
          <p:cNvGrpSpPr/>
          <p:nvPr/>
        </p:nvGrpSpPr>
        <p:grpSpPr>
          <a:xfrm>
            <a:off x="6360057" y="1803400"/>
            <a:ext cx="433992" cy="422729"/>
            <a:chOff x="5916675" y="927975"/>
            <a:chExt cx="516350" cy="502950"/>
          </a:xfrm>
        </p:grpSpPr>
        <p:sp>
          <p:nvSpPr>
            <p:cNvPr id="860" name="Google Shape;860;p41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1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2" name="Google Shape;862;p41"/>
          <p:cNvSpPr/>
          <p:nvPr/>
        </p:nvSpPr>
        <p:spPr>
          <a:xfrm>
            <a:off x="7436055" y="20397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41"/>
          <p:cNvSpPr/>
          <p:nvPr/>
        </p:nvSpPr>
        <p:spPr>
          <a:xfrm>
            <a:off x="6552218" y="20397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41"/>
          <p:cNvSpPr/>
          <p:nvPr/>
        </p:nvSpPr>
        <p:spPr>
          <a:xfrm>
            <a:off x="6837753" y="3097315"/>
            <a:ext cx="1000561" cy="565194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4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7D8B"/>
        </a:solidFill>
        <a:effectLst/>
      </p:bgPr>
    </p:bg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42"/>
          <p:cNvSpPr txBox="1"/>
          <p:nvPr/>
        </p:nvSpPr>
        <p:spPr>
          <a:xfrm>
            <a:off x="2163850" y="8380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Now you can use any emoji as an icon!</a:t>
            </a: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  <a:hlinkClick r:id="rId3"/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871" name="Google Shape;871;p42"/>
          <p:cNvSpPr txBox="1"/>
          <p:nvPr/>
        </p:nvSpPr>
        <p:spPr>
          <a:xfrm>
            <a:off x="808100" y="22980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000000"/>
                </a:highlight>
                <a:latin typeface="Karla"/>
                <a:ea typeface="Karla"/>
                <a:cs typeface="Karla"/>
                <a:sym typeface="Karla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000000"/>
              </a:highlight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872" name="Google Shape;872;p42"/>
          <p:cNvSpPr txBox="1"/>
          <p:nvPr/>
        </p:nvSpPr>
        <p:spPr>
          <a:xfrm>
            <a:off x="648975" y="7802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chemeClr val="accent6"/>
                </a:solidFill>
              </a:rPr>
              <a:t>😉</a:t>
            </a:r>
            <a:endParaRPr sz="9600">
              <a:solidFill>
                <a:schemeClr val="accent6"/>
              </a:solidFill>
            </a:endParaRPr>
          </a:p>
        </p:txBody>
      </p:sp>
      <p:sp>
        <p:nvSpPr>
          <p:cNvPr id="873" name="Google Shape;873;p42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8" name="Google Shape;878;p4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43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880" name="Google Shape;880;p43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881" name="Google Shape;881;p43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882" name="Google Shape;882;p43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83" name="Google Shape;883;p43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84" name="Google Shape;884;p43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885" name="Google Shape;885;p43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86" name="Google Shape;886;p43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87" name="Google Shape;887;p43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888" name="Google Shape;888;p43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89" name="Google Shape;889;p43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90" name="Google Shape;890;p43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891" name="Google Shape;891;p43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92" name="Google Shape;892;p43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Arviragus template">
  <a:themeElements>
    <a:clrScheme name="Custom 347">
      <a:dk1>
        <a:srgbClr val="666666"/>
      </a:dk1>
      <a:lt1>
        <a:srgbClr val="FFFFFF"/>
      </a:lt1>
      <a:dk2>
        <a:srgbClr val="999999"/>
      </a:dk2>
      <a:lt2>
        <a:srgbClr val="FFFFFF"/>
      </a:lt2>
      <a:accent1>
        <a:srgbClr val="8BC34A"/>
      </a:accent1>
      <a:accent2>
        <a:srgbClr val="00BCD4"/>
      </a:accent2>
      <a:accent3>
        <a:srgbClr val="9C27B0"/>
      </a:accent3>
      <a:accent4>
        <a:srgbClr val="E91E63"/>
      </a:accent4>
      <a:accent5>
        <a:srgbClr val="FF9800"/>
      </a:accent5>
      <a:accent6>
        <a:srgbClr val="FFEB3B"/>
      </a:accent6>
      <a:hlink>
        <a:srgbClr val="2196F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1062</Words>
  <Application>Microsoft Office PowerPoint</Application>
  <PresentationFormat>On-screen Show (16:9)</PresentationFormat>
  <Paragraphs>185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Karla</vt:lpstr>
      <vt:lpstr>Montserrat</vt:lpstr>
      <vt:lpstr>Arviragus template</vt:lpstr>
      <vt:lpstr>THIS IS YOUR PRESENTATION TITLE</vt:lpstr>
      <vt:lpstr>INSTRUCTIONS FOR USE</vt:lpstr>
      <vt:lpstr>HELLO!</vt:lpstr>
      <vt:lpstr>1. 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CHARTS TO EXPLAIN YOUR IDEAS</vt:lpstr>
      <vt:lpstr>OR USE DIAGRAMS TO EXPLAIN COMPLEX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ANDROID PROJECT</vt:lpstr>
      <vt:lpstr>IPHONE PROJECT</vt:lpstr>
      <vt:lpstr>TABLET PROJECT</vt:lpstr>
      <vt:lpstr>DESKTOP PROJECT</vt:lpstr>
      <vt:lpstr>THANKS!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2019-10-03T04:10:27Z</dcterms:modified>
</cp:coreProperties>
</file>