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7DD7BF-4685-41B9-BDD4-E558B13E0991}">
  <a:tblStyle styleId="{4E7DD7BF-4685-41B9-BDD4-E558B13E09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4BB5D9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5609666" y="2185857"/>
            <a:ext cx="3534604" cy="3432788"/>
            <a:chOff x="6172200" y="2656118"/>
            <a:chExt cx="2971754" cy="2886151"/>
          </a:xfrm>
        </p:grpSpPr>
        <p:sp>
          <p:nvSpPr>
            <p:cNvPr id="11" name="Google Shape;11;p2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grpSp>
        <p:nvGrpSpPr>
          <p:cNvPr id="16" name="Google Shape;16;p2"/>
          <p:cNvGrpSpPr/>
          <p:nvPr/>
        </p:nvGrpSpPr>
        <p:grpSpPr>
          <a:xfrm>
            <a:off x="-22" y="-324543"/>
            <a:ext cx="3068579" cy="1910876"/>
            <a:chOff x="-32" y="-215963"/>
            <a:chExt cx="2163561" cy="1347300"/>
          </a:xfrm>
        </p:grpSpPr>
        <p:sp>
          <p:nvSpPr>
            <p:cNvPr id="17" name="Google Shape;17;p2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81D1EC"/>
            </a:solidFill>
            <a:ln>
              <a:noFill/>
            </a:ln>
          </p:spPr>
        </p: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2753825"/>
            <a:ext cx="5671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FF9900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3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25" name="Google Shape;25;p3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grpSp>
        <p:nvGrpSpPr>
          <p:cNvPr id="30" name="Google Shape;30;p3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31" name="Google Shape;31;p3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81D1EC"/>
            </a:solidFill>
            <a:ln>
              <a:noFill/>
            </a:ln>
          </p:spPr>
        </p:sp>
      </p:grpSp>
      <p:sp>
        <p:nvSpPr>
          <p:cNvPr id="36" name="Google Shape;36;p3"/>
          <p:cNvSpPr txBox="1">
            <a:spLocks noGrp="1"/>
          </p:cNvSpPr>
          <p:nvPr>
            <p:ph type="ctrTitle"/>
          </p:nvPr>
        </p:nvSpPr>
        <p:spPr>
          <a:xfrm>
            <a:off x="685800" y="2421550"/>
            <a:ext cx="5074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subTitle" idx="1"/>
          </p:nvPr>
        </p:nvSpPr>
        <p:spPr>
          <a:xfrm>
            <a:off x="685800" y="3449654"/>
            <a:ext cx="5074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/>
          <p:cNvSpPr txBox="1">
            <a:spLocks noGrp="1"/>
          </p:cNvSpPr>
          <p:nvPr>
            <p:ph type="body" idx="1"/>
          </p:nvPr>
        </p:nvSpPr>
        <p:spPr>
          <a:xfrm>
            <a:off x="2822775" y="2161800"/>
            <a:ext cx="34983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»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●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○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■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grpSp>
        <p:nvGrpSpPr>
          <p:cNvPr id="41" name="Google Shape;41;p4"/>
          <p:cNvGrpSpPr/>
          <p:nvPr/>
        </p:nvGrpSpPr>
        <p:grpSpPr>
          <a:xfrm>
            <a:off x="5609666" y="2185857"/>
            <a:ext cx="3534604" cy="3432788"/>
            <a:chOff x="6172200" y="2656118"/>
            <a:chExt cx="2971754" cy="2886151"/>
          </a:xfrm>
        </p:grpSpPr>
        <p:sp>
          <p:nvSpPr>
            <p:cNvPr id="42" name="Google Shape;42;p4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4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grpSp>
        <p:nvGrpSpPr>
          <p:cNvPr id="47" name="Google Shape;47;p4"/>
          <p:cNvGrpSpPr/>
          <p:nvPr/>
        </p:nvGrpSpPr>
        <p:grpSpPr>
          <a:xfrm>
            <a:off x="-22" y="-324543"/>
            <a:ext cx="3068579" cy="1910876"/>
            <a:chOff x="-32" y="-215963"/>
            <a:chExt cx="2163561" cy="1347300"/>
          </a:xfrm>
        </p:grpSpPr>
        <p:sp>
          <p:nvSpPr>
            <p:cNvPr id="48" name="Google Shape;48;p4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4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4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81D1EC"/>
            </a:solidFill>
            <a:ln>
              <a:noFill/>
            </a:ln>
          </p:spPr>
        </p:sp>
      </p:grpSp>
      <p:sp>
        <p:nvSpPr>
          <p:cNvPr id="53" name="Google Shape;53;p4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5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56" name="Google Shape;56;p5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5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61" name="Google Shape;61;p5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62" name="Google Shape;62;p5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67" name="Google Shape;67;p5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"/>
          <p:cNvSpPr txBox="1">
            <a:spLocks noGrp="1"/>
          </p:cNvSpPr>
          <p:nvPr>
            <p:ph type="body" idx="1"/>
          </p:nvPr>
        </p:nvSpPr>
        <p:spPr>
          <a:xfrm>
            <a:off x="1031425" y="1777125"/>
            <a:ext cx="5760300" cy="2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»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⋄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6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72" name="Google Shape;72;p6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6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6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77" name="Google Shape;77;p6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78" name="Google Shape;78;p6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6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6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6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83" name="Google Shape;83;p6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"/>
          <p:cNvSpPr txBox="1">
            <a:spLocks noGrp="1"/>
          </p:cNvSpPr>
          <p:nvPr>
            <p:ph type="body" idx="1"/>
          </p:nvPr>
        </p:nvSpPr>
        <p:spPr>
          <a:xfrm>
            <a:off x="1031425" y="1860875"/>
            <a:ext cx="2796000" cy="30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85" name="Google Shape;85;p6"/>
          <p:cNvSpPr txBox="1">
            <a:spLocks noGrp="1"/>
          </p:cNvSpPr>
          <p:nvPr>
            <p:ph type="body" idx="2"/>
          </p:nvPr>
        </p:nvSpPr>
        <p:spPr>
          <a:xfrm>
            <a:off x="3995772" y="1860875"/>
            <a:ext cx="2796000" cy="30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86" name="Google Shape;86;p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7"/>
          <p:cNvGrpSpPr/>
          <p:nvPr/>
        </p:nvGrpSpPr>
        <p:grpSpPr>
          <a:xfrm>
            <a:off x="6791633" y="3181575"/>
            <a:ext cx="2352143" cy="2284388"/>
            <a:chOff x="6172200" y="2656118"/>
            <a:chExt cx="2971754" cy="2886151"/>
          </a:xfrm>
        </p:grpSpPr>
        <p:sp>
          <p:nvSpPr>
            <p:cNvPr id="89" name="Google Shape;89;p7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7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7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7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94" name="Google Shape;94;p7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95" name="Google Shape;95;p7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7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7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100" name="Google Shape;100;p7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63210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7"/>
          <p:cNvSpPr txBox="1">
            <a:spLocks noGrp="1"/>
          </p:cNvSpPr>
          <p:nvPr>
            <p:ph type="body" idx="1"/>
          </p:nvPr>
        </p:nvSpPr>
        <p:spPr>
          <a:xfrm>
            <a:off x="1031425" y="1830425"/>
            <a:ext cx="2037600" cy="30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2" name="Google Shape;102;p7"/>
          <p:cNvSpPr txBox="1">
            <a:spLocks noGrp="1"/>
          </p:cNvSpPr>
          <p:nvPr>
            <p:ph type="body" idx="2"/>
          </p:nvPr>
        </p:nvSpPr>
        <p:spPr>
          <a:xfrm>
            <a:off x="3173275" y="1830425"/>
            <a:ext cx="2037600" cy="30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3" name="Google Shape;103;p7"/>
          <p:cNvSpPr txBox="1">
            <a:spLocks noGrp="1"/>
          </p:cNvSpPr>
          <p:nvPr>
            <p:ph type="body" idx="3"/>
          </p:nvPr>
        </p:nvSpPr>
        <p:spPr>
          <a:xfrm>
            <a:off x="5315125" y="1830425"/>
            <a:ext cx="2037600" cy="30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⋄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4" name="Google Shape;104;p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8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107" name="Google Shape;107;p8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8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112" name="Google Shape;112;p8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113" name="Google Shape;113;p8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8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8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9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122" name="Google Shape;122;p9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9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9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9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9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127" name="Google Shape;127;p9"/>
          <p:cNvSpPr txBox="1">
            <a:spLocks noGrp="1"/>
          </p:cNvSpPr>
          <p:nvPr>
            <p:ph type="body" idx="1"/>
          </p:nvPr>
        </p:nvSpPr>
        <p:spPr>
          <a:xfrm>
            <a:off x="1097775" y="4025300"/>
            <a:ext cx="6948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grpSp>
        <p:nvGrpSpPr>
          <p:cNvPr id="128" name="Google Shape;128;p9"/>
          <p:cNvGrpSpPr/>
          <p:nvPr/>
        </p:nvGrpSpPr>
        <p:grpSpPr>
          <a:xfrm>
            <a:off x="6791633" y="3181575"/>
            <a:ext cx="2352143" cy="2284388"/>
            <a:chOff x="6172200" y="2656118"/>
            <a:chExt cx="2971754" cy="2886151"/>
          </a:xfrm>
        </p:grpSpPr>
        <p:sp>
          <p:nvSpPr>
            <p:cNvPr id="129" name="Google Shape;129;p9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9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9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9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137" name="Google Shape;137;p10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0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0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142" name="Google Shape;142;p10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143" name="Google Shape;143;p10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0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0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0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0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148" name="Google Shape;148;p10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parent Shapes">
  <p:cSld name="BLANK_1">
    <p:bg>
      <p:bgPr>
        <a:solidFill>
          <a:srgbClr val="3796BF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1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151" name="Google Shape;151;p11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1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1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1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>
                <a:alpha val="33460"/>
              </a:srgbClr>
            </a:solidFill>
            <a:ln>
              <a:noFill/>
            </a:ln>
          </p:spPr>
        </p:sp>
      </p:grpSp>
      <p:grpSp>
        <p:nvGrpSpPr>
          <p:cNvPr id="156" name="Google Shape;156;p11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157" name="Google Shape;157;p11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1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1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1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>
                <a:alpha val="33460"/>
              </a:srgbClr>
            </a:solidFill>
            <a:ln>
              <a:noFill/>
            </a:ln>
          </p:spPr>
        </p:sp>
      </p:grpSp>
      <p:sp>
        <p:nvSpPr>
          <p:cNvPr id="162" name="Google Shape;162;p1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1425" y="1777125"/>
            <a:ext cx="5760300" cy="2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»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●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○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■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oswald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roboto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 txBox="1">
            <a:spLocks noGrp="1"/>
          </p:cNvSpPr>
          <p:nvPr>
            <p:ph type="ctrTitle"/>
          </p:nvPr>
        </p:nvSpPr>
        <p:spPr>
          <a:xfrm>
            <a:off x="685800" y="2753825"/>
            <a:ext cx="5671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body" idx="2"/>
          </p:nvPr>
        </p:nvSpPr>
        <p:spPr>
          <a:xfrm>
            <a:off x="3995774" y="1937075"/>
            <a:ext cx="2796000" cy="20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3796BF"/>
                </a:solidFill>
              </a:rPr>
              <a:t>EDIT IN POWERPOINT®</a:t>
            </a:r>
            <a:endParaRPr sz="1200">
              <a:solidFill>
                <a:srgbClr val="3796B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r:id="rId3" action="ppaction://hlinksldjump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/>
          </a:p>
        </p:txBody>
      </p:sp>
      <p:sp>
        <p:nvSpPr>
          <p:cNvPr id="174" name="Google Shape;174;p13"/>
          <p:cNvSpPr txBox="1">
            <a:spLocks noGrp="1"/>
          </p:cNvSpPr>
          <p:nvPr>
            <p:ph type="body" idx="2"/>
          </p:nvPr>
        </p:nvSpPr>
        <p:spPr>
          <a:xfrm>
            <a:off x="1031425" y="4286925"/>
            <a:ext cx="52026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3796BF"/>
                </a:solidFill>
              </a:rPr>
              <a:t>More info on how to use this template at </a:t>
            </a:r>
            <a:r>
              <a:rPr lang="en" sz="1000" b="1" u="sng">
                <a:solidFill>
                  <a:srgbClr val="3796BF"/>
                </a:solidFill>
                <a:hlinkClick r:id="rId4"/>
              </a:rPr>
              <a:t>www.slidescarnival.com/help-use-presentation-template</a:t>
            </a:r>
            <a:endParaRPr sz="1000" b="1">
              <a:solidFill>
                <a:srgbClr val="3796B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796BF"/>
                </a:solidFill>
              </a:rPr>
              <a:t>This template is free to use under </a:t>
            </a:r>
            <a:r>
              <a:rPr lang="en" sz="1000" u="sng">
                <a:solidFill>
                  <a:srgbClr val="3796BF"/>
                </a:solidFill>
                <a:hlinkClick r:id="rId5"/>
              </a:rPr>
              <a:t>Creative Commons Attribution license</a:t>
            </a:r>
            <a:r>
              <a:rPr lang="en" sz="1000">
                <a:solidFill>
                  <a:srgbClr val="3796BF"/>
                </a:solidFill>
              </a:rPr>
              <a:t>. You can keep the Credits slide or mention SlidesCarnival and other resources used in a slide footer.</a:t>
            </a:r>
            <a:endParaRPr sz="1000">
              <a:solidFill>
                <a:srgbClr val="3796B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3796B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3796BF"/>
              </a:solidFill>
            </a:endParaRPr>
          </a:p>
        </p:txBody>
      </p:sp>
      <p:sp>
        <p:nvSpPr>
          <p:cNvPr id="175" name="Google Shape;175;p13"/>
          <p:cNvSpPr txBox="1">
            <a:spLocks noGrp="1"/>
          </p:cNvSpPr>
          <p:nvPr>
            <p:ph type="body" idx="1"/>
          </p:nvPr>
        </p:nvSpPr>
        <p:spPr>
          <a:xfrm>
            <a:off x="1031425" y="1937075"/>
            <a:ext cx="2796000" cy="20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3796BF"/>
                </a:solidFill>
              </a:rPr>
              <a:t>EDIT IN GOOGLE SLIDES</a:t>
            </a:r>
            <a:endParaRPr sz="1200">
              <a:solidFill>
                <a:srgbClr val="3796B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"/>
          <p:cNvSpPr txBox="1">
            <a:spLocks noGrp="1"/>
          </p:cNvSpPr>
          <p:nvPr>
            <p:ph type="ctrTitle" idx="4294967295"/>
          </p:nvPr>
        </p:nvSpPr>
        <p:spPr>
          <a:xfrm>
            <a:off x="685800" y="2093550"/>
            <a:ext cx="4924200" cy="71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9900"/>
                </a:solidFill>
              </a:rPr>
              <a:t>HELLO!</a:t>
            </a:r>
            <a:endParaRPr sz="6000">
              <a:solidFill>
                <a:srgbClr val="FF9900"/>
              </a:solidFill>
            </a:endParaRPr>
          </a:p>
        </p:txBody>
      </p:sp>
      <p:sp>
        <p:nvSpPr>
          <p:cNvPr id="182" name="Google Shape;182;p14"/>
          <p:cNvSpPr txBox="1">
            <a:spLocks noGrp="1"/>
          </p:cNvSpPr>
          <p:nvPr>
            <p:ph type="subTitle" idx="4294967295"/>
          </p:nvPr>
        </p:nvSpPr>
        <p:spPr>
          <a:xfrm>
            <a:off x="685800" y="2608685"/>
            <a:ext cx="4924200" cy="19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3796BF"/>
                </a:solidFill>
              </a:rPr>
              <a:t>I am Jayden Smith</a:t>
            </a:r>
            <a:endParaRPr sz="3600" b="1">
              <a:solidFill>
                <a:srgbClr val="3796B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sz="3600" b="1"/>
          </a:p>
        </p:txBody>
      </p:sp>
      <p:pic>
        <p:nvPicPr>
          <p:cNvPr id="183" name="Google Shape;183;p14" descr="photo-1434030216411-0b793f4b4173.jpg"/>
          <p:cNvPicPr preferRelativeResize="0"/>
          <p:nvPr/>
        </p:nvPicPr>
        <p:blipFill rotWithShape="1">
          <a:blip r:embed="rId3">
            <a:alphaModFix/>
          </a:blip>
          <a:srcRect l="18591" r="15761"/>
          <a:stretch/>
        </p:blipFill>
        <p:spPr>
          <a:xfrm>
            <a:off x="5767475" y="0"/>
            <a:ext cx="33765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4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 txBox="1">
            <a:spLocks noGrp="1"/>
          </p:cNvSpPr>
          <p:nvPr>
            <p:ph type="ctrTitle"/>
          </p:nvPr>
        </p:nvSpPr>
        <p:spPr>
          <a:xfrm>
            <a:off x="685800" y="2421550"/>
            <a:ext cx="5074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0">
                <a:solidFill>
                  <a:srgbClr val="3796BF"/>
                </a:solidFill>
              </a:rPr>
              <a:t>1.</a:t>
            </a:r>
            <a:endParaRPr sz="7200" b="0">
              <a:solidFill>
                <a:srgbClr val="3796B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90" name="Google Shape;190;p15"/>
          <p:cNvSpPr txBox="1">
            <a:spLocks noGrp="1"/>
          </p:cNvSpPr>
          <p:nvPr>
            <p:ph type="subTitle" idx="1"/>
          </p:nvPr>
        </p:nvSpPr>
        <p:spPr>
          <a:xfrm>
            <a:off x="685800" y="3449654"/>
            <a:ext cx="5074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91" name="Google Shape;191;p1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"/>
          <p:cNvSpPr txBox="1">
            <a:spLocks noGrp="1"/>
          </p:cNvSpPr>
          <p:nvPr>
            <p:ph type="body" idx="1"/>
          </p:nvPr>
        </p:nvSpPr>
        <p:spPr>
          <a:xfrm>
            <a:off x="2822775" y="2161800"/>
            <a:ext cx="34983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reader”</a:t>
            </a:r>
            <a:endParaRPr/>
          </a:p>
        </p:txBody>
      </p:sp>
      <p:sp>
        <p:nvSpPr>
          <p:cNvPr id="197" name="Google Shape;197;p1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203" name="Google Shape;203;p17"/>
          <p:cNvSpPr txBox="1">
            <a:spLocks noGrp="1"/>
          </p:cNvSpPr>
          <p:nvPr>
            <p:ph type="body" idx="1"/>
          </p:nvPr>
        </p:nvSpPr>
        <p:spPr>
          <a:xfrm>
            <a:off x="1031425" y="1777125"/>
            <a:ext cx="5760300" cy="2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»"/>
            </a:pPr>
            <a:r>
              <a:rPr lang="en"/>
              <a:t>Here you have a list of items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»"/>
            </a:pPr>
            <a:r>
              <a:rPr lang="en"/>
              <a:t>And some text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»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"/>
          <p:cNvSpPr txBox="1">
            <a:spLocks noGrp="1"/>
          </p:cNvSpPr>
          <p:nvPr>
            <p:ph type="ctrTitle" idx="4294967295"/>
          </p:nvPr>
        </p:nvSpPr>
        <p:spPr>
          <a:xfrm>
            <a:off x="685800" y="2726350"/>
            <a:ext cx="529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81D1EC"/>
                </a:solidFill>
              </a:rPr>
              <a:t>BIG</a:t>
            </a:r>
            <a:endParaRPr sz="8000">
              <a:solidFill>
                <a:srgbClr val="81D1E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81D1EC"/>
                </a:solidFill>
              </a:rPr>
              <a:t>CONCEPT</a:t>
            </a:r>
            <a:endParaRPr sz="8000">
              <a:solidFill>
                <a:srgbClr val="81D1EC"/>
              </a:solidFill>
            </a:endParaRPr>
          </a:p>
        </p:txBody>
      </p:sp>
      <p:sp>
        <p:nvSpPr>
          <p:cNvPr id="210" name="Google Shape;210;p18"/>
          <p:cNvSpPr txBox="1">
            <a:spLocks noGrp="1"/>
          </p:cNvSpPr>
          <p:nvPr>
            <p:ph type="subTitle" idx="4294967295"/>
          </p:nvPr>
        </p:nvSpPr>
        <p:spPr>
          <a:xfrm>
            <a:off x="685800" y="3640152"/>
            <a:ext cx="5291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211" name="Google Shape;211;p18"/>
          <p:cNvSpPr/>
          <p:nvPr/>
        </p:nvSpPr>
        <p:spPr>
          <a:xfrm>
            <a:off x="5858742" y="2615556"/>
            <a:ext cx="282133" cy="26939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2" name="Google Shape;212;p18"/>
          <p:cNvGrpSpPr/>
          <p:nvPr/>
        </p:nvGrpSpPr>
        <p:grpSpPr>
          <a:xfrm>
            <a:off x="5508636" y="1102938"/>
            <a:ext cx="1208686" cy="1209005"/>
            <a:chOff x="6654650" y="3665275"/>
            <a:chExt cx="409100" cy="409125"/>
          </a:xfrm>
        </p:grpSpPr>
        <p:sp>
          <p:nvSpPr>
            <p:cNvPr id="213" name="Google Shape;213;p1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" name="Google Shape;215;p18"/>
          <p:cNvGrpSpPr/>
          <p:nvPr/>
        </p:nvGrpSpPr>
        <p:grpSpPr>
          <a:xfrm rot="1057032">
            <a:off x="4343723" y="2053161"/>
            <a:ext cx="798554" cy="798615"/>
            <a:chOff x="570875" y="4322250"/>
            <a:chExt cx="443300" cy="443325"/>
          </a:xfrm>
        </p:grpSpPr>
        <p:sp>
          <p:nvSpPr>
            <p:cNvPr id="216" name="Google Shape;216;p1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0" name="Google Shape;220;p18"/>
          <p:cNvSpPr/>
          <p:nvPr/>
        </p:nvSpPr>
        <p:spPr>
          <a:xfrm rot="2466689">
            <a:off x="4433324" y="1337125"/>
            <a:ext cx="392001" cy="37429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8"/>
          <p:cNvSpPr/>
          <p:nvPr/>
        </p:nvSpPr>
        <p:spPr>
          <a:xfrm rot="-1609379">
            <a:off x="5006590" y="1572618"/>
            <a:ext cx="282082" cy="26934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8"/>
          <p:cNvSpPr/>
          <p:nvPr/>
        </p:nvSpPr>
        <p:spPr>
          <a:xfrm rot="2925831">
            <a:off x="6716993" y="1785995"/>
            <a:ext cx="211251" cy="20171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8"/>
          <p:cNvSpPr/>
          <p:nvPr/>
        </p:nvSpPr>
        <p:spPr>
          <a:xfrm rot="-1609195">
            <a:off x="5837876" y="434724"/>
            <a:ext cx="190312" cy="18171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8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9"/>
          <p:cNvSpPr txBox="1">
            <a:spLocks noGrp="1"/>
          </p:cNvSpPr>
          <p:nvPr>
            <p:ph type="body" idx="1"/>
          </p:nvPr>
        </p:nvSpPr>
        <p:spPr>
          <a:xfrm>
            <a:off x="1031425" y="1860875"/>
            <a:ext cx="2796000" cy="30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30" name="Google Shape;230;p19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231" name="Google Shape;231;p19"/>
          <p:cNvSpPr txBox="1">
            <a:spLocks noGrp="1"/>
          </p:cNvSpPr>
          <p:nvPr>
            <p:ph type="body" idx="2"/>
          </p:nvPr>
        </p:nvSpPr>
        <p:spPr>
          <a:xfrm>
            <a:off x="3995772" y="1860875"/>
            <a:ext cx="2796000" cy="30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232" name="Google Shape;232;p19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63210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38" name="Google Shape;238;p20"/>
          <p:cNvSpPr txBox="1">
            <a:spLocks noGrp="1"/>
          </p:cNvSpPr>
          <p:nvPr>
            <p:ph type="body" idx="1"/>
          </p:nvPr>
        </p:nvSpPr>
        <p:spPr>
          <a:xfrm>
            <a:off x="1031425" y="1830425"/>
            <a:ext cx="2037600" cy="30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39" name="Google Shape;239;p20"/>
          <p:cNvSpPr txBox="1">
            <a:spLocks noGrp="1"/>
          </p:cNvSpPr>
          <p:nvPr>
            <p:ph type="body" idx="2"/>
          </p:nvPr>
        </p:nvSpPr>
        <p:spPr>
          <a:xfrm>
            <a:off x="3173275" y="1830425"/>
            <a:ext cx="2037600" cy="30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40" name="Google Shape;240;p20"/>
          <p:cNvSpPr txBox="1">
            <a:spLocks noGrp="1"/>
          </p:cNvSpPr>
          <p:nvPr>
            <p:ph type="body" idx="3"/>
          </p:nvPr>
        </p:nvSpPr>
        <p:spPr>
          <a:xfrm>
            <a:off x="5315125" y="1830425"/>
            <a:ext cx="2037600" cy="30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0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"/>
          <p:cNvSpPr txBox="1">
            <a:spLocks noGrp="1"/>
          </p:cNvSpPr>
          <p:nvPr>
            <p:ph type="title"/>
          </p:nvPr>
        </p:nvSpPr>
        <p:spPr>
          <a:xfrm>
            <a:off x="1031425" y="1835525"/>
            <a:ext cx="34182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47" name="Google Shape;247;p21"/>
          <p:cNvSpPr txBox="1">
            <a:spLocks noGrp="1"/>
          </p:cNvSpPr>
          <p:nvPr>
            <p:ph type="body" idx="1"/>
          </p:nvPr>
        </p:nvSpPr>
        <p:spPr>
          <a:xfrm>
            <a:off x="1031425" y="2462925"/>
            <a:ext cx="3418200" cy="2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248" name="Google Shape;248;p21"/>
          <p:cNvPicPr preferRelativeResize="0"/>
          <p:nvPr/>
        </p:nvPicPr>
        <p:blipFill rotWithShape="1">
          <a:blip r:embed="rId3">
            <a:alphaModFix/>
          </a:blip>
          <a:srcRect l="5549" r="17698"/>
          <a:stretch/>
        </p:blipFill>
        <p:spPr>
          <a:xfrm flipH="1">
            <a:off x="5195975" y="0"/>
            <a:ext cx="39480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2"/>
          <p:cNvSpPr txBox="1">
            <a:spLocks noGrp="1"/>
          </p:cNvSpPr>
          <p:nvPr>
            <p:ph type="title" idx="4294967295"/>
          </p:nvPr>
        </p:nvSpPr>
        <p:spPr>
          <a:xfrm>
            <a:off x="575575" y="3255525"/>
            <a:ext cx="4754100" cy="13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rgbClr val="FFFFFF"/>
                </a:solidFill>
              </a:rPr>
              <a:t>Want big impact?</a:t>
            </a:r>
            <a:endParaRPr sz="2400" b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USE BIG IMAGE.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55" name="Google Shape;255;p22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"/>
          <p:cNvSpPr txBox="1">
            <a:spLocks noGrp="1"/>
          </p:cNvSpPr>
          <p:nvPr>
            <p:ph type="title"/>
          </p:nvPr>
        </p:nvSpPr>
        <p:spPr>
          <a:xfrm>
            <a:off x="1031425" y="16069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261" name="Google Shape;261;p23"/>
          <p:cNvSpPr/>
          <p:nvPr/>
        </p:nvSpPr>
        <p:spPr>
          <a:xfrm>
            <a:off x="1142150" y="2475275"/>
            <a:ext cx="1804800" cy="1804800"/>
          </a:xfrm>
          <a:prstGeom prst="ellipse">
            <a:avLst/>
          </a:prstGeom>
          <a:noFill/>
          <a:ln w="38100" cap="flat" cmpd="sng">
            <a:solidFill>
              <a:srgbClr val="81D1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White</a:t>
            </a: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4225562" y="2475275"/>
            <a:ext cx="1804800" cy="1804800"/>
          </a:xfrm>
          <a:prstGeom prst="ellipse">
            <a:avLst/>
          </a:prstGeom>
          <a:noFill/>
          <a:ln w="38100" cap="flat" cmpd="sng">
            <a:solidFill>
              <a:srgbClr val="81D1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Black</a:t>
            </a: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2683856" y="2475275"/>
            <a:ext cx="1804800" cy="1804800"/>
          </a:xfrm>
          <a:prstGeom prst="ellipse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Gray</a:t>
            </a: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64" name="Google Shape;264;p2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4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70" name="Google Shape;270;p24"/>
          <p:cNvGraphicFramePr/>
          <p:nvPr/>
        </p:nvGraphicFramePr>
        <p:xfrm>
          <a:off x="1127500" y="1945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{4E7DD7BF-4685-41B9-BDD4-E558B13E0991}</a:tableStyleId>
              </a:tblPr>
              <a:tblGrid>
                <a:gridCol w="116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5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A</a:t>
                      </a:r>
                      <a:endParaRPr sz="1100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B</a:t>
                      </a:r>
                      <a:endParaRPr sz="1100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C</a:t>
                      </a:r>
                      <a:endParaRPr sz="1100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4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Yellow</a:t>
                      </a:r>
                      <a:endParaRPr sz="1100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10</a:t>
                      </a:r>
                      <a:endParaRPr sz="1800" b="1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20</a:t>
                      </a:r>
                      <a:endParaRPr sz="1800" b="1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7</a:t>
                      </a:r>
                      <a:endParaRPr sz="1800" b="1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4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Blue</a:t>
                      </a:r>
                      <a:endParaRPr sz="1100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30</a:t>
                      </a:r>
                      <a:endParaRPr sz="1800" b="1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15</a:t>
                      </a:r>
                      <a:endParaRPr sz="1800" b="1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10</a:t>
                      </a:r>
                      <a:endParaRPr sz="1800" b="1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4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Orange</a:t>
                      </a:r>
                      <a:endParaRPr sz="1100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5</a:t>
                      </a:r>
                      <a:endParaRPr sz="1800" b="1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24</a:t>
                      </a:r>
                      <a:endParaRPr sz="1800" b="1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07896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16</a:t>
                      </a:r>
                      <a:endParaRPr sz="1800" b="1">
                        <a:solidFill>
                          <a:srgbClr val="607896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C0E7F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E7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1" name="Google Shape;271;p24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96BF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5"/>
          <p:cNvSpPr/>
          <p:nvPr/>
        </p:nvSpPr>
        <p:spPr>
          <a:xfrm>
            <a:off x="449150" y="740625"/>
            <a:ext cx="8446770" cy="4023855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5"/>
          <p:cNvSpPr txBox="1">
            <a:spLocks noGrp="1"/>
          </p:cNvSpPr>
          <p:nvPr>
            <p:ph type="title" idx="4294967295"/>
          </p:nvPr>
        </p:nvSpPr>
        <p:spPr>
          <a:xfrm>
            <a:off x="1031425" y="257475"/>
            <a:ext cx="67830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MAPS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8" name="Google Shape;278;p25"/>
          <p:cNvSpPr/>
          <p:nvPr/>
        </p:nvSpPr>
        <p:spPr>
          <a:xfrm>
            <a:off x="2037575" y="1452200"/>
            <a:ext cx="796200" cy="202500"/>
          </a:xfrm>
          <a:prstGeom prst="wedgeRectCallout">
            <a:avLst>
              <a:gd name="adj1" fmla="val -21725"/>
              <a:gd name="adj2" fmla="val 145765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Our Office</a:t>
            </a:r>
            <a:endParaRPr sz="10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9" name="Google Shape;279;p25"/>
          <p:cNvSpPr/>
          <p:nvPr/>
        </p:nvSpPr>
        <p:spPr>
          <a:xfrm>
            <a:off x="1137175" y="2093550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5"/>
          <p:cNvSpPr/>
          <p:nvPr/>
        </p:nvSpPr>
        <p:spPr>
          <a:xfrm>
            <a:off x="2833775" y="3703850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5"/>
          <p:cNvSpPr/>
          <p:nvPr/>
        </p:nvSpPr>
        <p:spPr>
          <a:xfrm>
            <a:off x="3914575" y="1791850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5"/>
          <p:cNvSpPr/>
          <p:nvPr/>
        </p:nvSpPr>
        <p:spPr>
          <a:xfrm>
            <a:off x="6872025" y="2323325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5"/>
          <p:cNvSpPr/>
          <p:nvPr/>
        </p:nvSpPr>
        <p:spPr>
          <a:xfrm>
            <a:off x="4668425" y="4003625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5"/>
          <p:cNvSpPr/>
          <p:nvPr/>
        </p:nvSpPr>
        <p:spPr>
          <a:xfrm>
            <a:off x="7520875" y="4062700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6"/>
          <p:cNvSpPr txBox="1">
            <a:spLocks noGrp="1"/>
          </p:cNvSpPr>
          <p:nvPr>
            <p:ph type="ctrTitle" idx="4294967295"/>
          </p:nvPr>
        </p:nvSpPr>
        <p:spPr>
          <a:xfrm>
            <a:off x="685800" y="2345350"/>
            <a:ext cx="6078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9900"/>
                </a:solidFill>
              </a:rPr>
              <a:t>89,526,124</a:t>
            </a:r>
            <a:endParaRPr sz="9600">
              <a:solidFill>
                <a:srgbClr val="FF9900"/>
              </a:solidFill>
            </a:endParaRPr>
          </a:p>
        </p:txBody>
      </p:sp>
      <p:sp>
        <p:nvSpPr>
          <p:cNvPr id="291" name="Google Shape;291;p26"/>
          <p:cNvSpPr txBox="1">
            <a:spLocks noGrp="1"/>
          </p:cNvSpPr>
          <p:nvPr>
            <p:ph type="subTitle" idx="4294967295"/>
          </p:nvPr>
        </p:nvSpPr>
        <p:spPr>
          <a:xfrm>
            <a:off x="685800" y="3297254"/>
            <a:ext cx="6078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92" name="Google Shape;292;p2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/>
          <p:cNvSpPr txBox="1">
            <a:spLocks noGrp="1"/>
          </p:cNvSpPr>
          <p:nvPr>
            <p:ph type="ctrTitle" idx="4294967295"/>
          </p:nvPr>
        </p:nvSpPr>
        <p:spPr>
          <a:xfrm>
            <a:off x="685800" y="952800"/>
            <a:ext cx="30231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81D1EC"/>
                </a:solidFill>
              </a:rPr>
              <a:t>89,526,124$</a:t>
            </a:r>
            <a:endParaRPr sz="3600">
              <a:solidFill>
                <a:srgbClr val="81D1EC"/>
              </a:solidFill>
            </a:endParaRPr>
          </a:p>
        </p:txBody>
      </p:sp>
      <p:sp>
        <p:nvSpPr>
          <p:cNvPr id="298" name="Google Shape;298;p27"/>
          <p:cNvSpPr txBox="1">
            <a:spLocks noGrp="1"/>
          </p:cNvSpPr>
          <p:nvPr>
            <p:ph type="subTitle" idx="4294967295"/>
          </p:nvPr>
        </p:nvSpPr>
        <p:spPr>
          <a:xfrm>
            <a:off x="685800" y="1563708"/>
            <a:ext cx="3023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1D1EC"/>
                </a:solidFill>
              </a:rPr>
              <a:t>That’s a lot of money</a:t>
            </a:r>
            <a:endParaRPr sz="2400">
              <a:solidFill>
                <a:srgbClr val="81D1EC"/>
              </a:solidFill>
            </a:endParaRPr>
          </a:p>
        </p:txBody>
      </p:sp>
      <p:sp>
        <p:nvSpPr>
          <p:cNvPr id="299" name="Google Shape;299;p27"/>
          <p:cNvSpPr txBox="1">
            <a:spLocks noGrp="1"/>
          </p:cNvSpPr>
          <p:nvPr>
            <p:ph type="ctrTitle" idx="4294967295"/>
          </p:nvPr>
        </p:nvSpPr>
        <p:spPr>
          <a:xfrm>
            <a:off x="3352800" y="3581693"/>
            <a:ext cx="30231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300" name="Google Shape;300;p27"/>
          <p:cNvSpPr txBox="1">
            <a:spLocks noGrp="1"/>
          </p:cNvSpPr>
          <p:nvPr>
            <p:ph type="subTitle" idx="4294967295"/>
          </p:nvPr>
        </p:nvSpPr>
        <p:spPr>
          <a:xfrm>
            <a:off x="3352800" y="4192600"/>
            <a:ext cx="3023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796BF"/>
                </a:solidFill>
              </a:rPr>
              <a:t>Total success!</a:t>
            </a:r>
            <a:endParaRPr sz="2400">
              <a:solidFill>
                <a:srgbClr val="3796BF"/>
              </a:solidFill>
            </a:endParaRPr>
          </a:p>
        </p:txBody>
      </p:sp>
      <p:sp>
        <p:nvSpPr>
          <p:cNvPr id="301" name="Google Shape;301;p27"/>
          <p:cNvSpPr txBox="1">
            <a:spLocks noGrp="1"/>
          </p:cNvSpPr>
          <p:nvPr>
            <p:ph type="ctrTitle" idx="4294967295"/>
          </p:nvPr>
        </p:nvSpPr>
        <p:spPr>
          <a:xfrm>
            <a:off x="2057400" y="2267246"/>
            <a:ext cx="30231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BB5D9"/>
                </a:solidFill>
              </a:rPr>
              <a:t>185,244 USERS</a:t>
            </a:r>
            <a:endParaRPr sz="3600">
              <a:solidFill>
                <a:srgbClr val="4BB5D9"/>
              </a:solidFill>
            </a:endParaRPr>
          </a:p>
        </p:txBody>
      </p:sp>
      <p:sp>
        <p:nvSpPr>
          <p:cNvPr id="302" name="Google Shape;302;p27"/>
          <p:cNvSpPr txBox="1">
            <a:spLocks noGrp="1"/>
          </p:cNvSpPr>
          <p:nvPr>
            <p:ph type="subTitle" idx="4294967295"/>
          </p:nvPr>
        </p:nvSpPr>
        <p:spPr>
          <a:xfrm>
            <a:off x="2057400" y="2878154"/>
            <a:ext cx="3023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BB5D9"/>
                </a:solidFill>
              </a:rPr>
              <a:t>And a lot of users</a:t>
            </a:r>
            <a:endParaRPr sz="2400">
              <a:solidFill>
                <a:srgbClr val="4BB5D9"/>
              </a:solidFill>
            </a:endParaRPr>
          </a:p>
        </p:txBody>
      </p:sp>
      <p:sp>
        <p:nvSpPr>
          <p:cNvPr id="303" name="Google Shape;303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8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309" name="Google Shape;309;p28"/>
          <p:cNvSpPr/>
          <p:nvPr/>
        </p:nvSpPr>
        <p:spPr>
          <a:xfrm>
            <a:off x="1154667" y="1909250"/>
            <a:ext cx="2191500" cy="1852200"/>
          </a:xfrm>
          <a:prstGeom prst="homePlate">
            <a:avLst>
              <a:gd name="adj" fmla="val 30129"/>
            </a:avLst>
          </a:prstGeom>
          <a:solidFill>
            <a:srgbClr val="81D1E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first</a:t>
            </a:r>
            <a:endParaRPr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10" name="Google Shape;310;p28"/>
          <p:cNvSpPr/>
          <p:nvPr/>
        </p:nvSpPr>
        <p:spPr>
          <a:xfrm>
            <a:off x="2902904" y="1909250"/>
            <a:ext cx="2233800" cy="1852200"/>
          </a:xfrm>
          <a:prstGeom prst="chevron">
            <a:avLst>
              <a:gd name="adj" fmla="val 29853"/>
            </a:avLst>
          </a:prstGeom>
          <a:solidFill>
            <a:srgbClr val="4BB5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second</a:t>
            </a:r>
            <a:endParaRPr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11" name="Google Shape;311;p28"/>
          <p:cNvSpPr/>
          <p:nvPr/>
        </p:nvSpPr>
        <p:spPr>
          <a:xfrm>
            <a:off x="4693288" y="1909250"/>
            <a:ext cx="2233800" cy="1852200"/>
          </a:xfrm>
          <a:prstGeom prst="chevron">
            <a:avLst>
              <a:gd name="adj" fmla="val 29853"/>
            </a:avLst>
          </a:prstGeom>
          <a:solidFill>
            <a:srgbClr val="3796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last</a:t>
            </a:r>
            <a:endParaRPr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12" name="Google Shape;312;p28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"/>
          <p:cNvSpPr txBox="1">
            <a:spLocks noGrp="1"/>
          </p:cNvSpPr>
          <p:nvPr>
            <p:ph type="title" idx="4294967295"/>
          </p:nvPr>
        </p:nvSpPr>
        <p:spPr>
          <a:xfrm>
            <a:off x="1031425" y="1149725"/>
            <a:ext cx="63210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18" name="Google Shape;318;p29"/>
          <p:cNvSpPr txBox="1">
            <a:spLocks noGrp="1"/>
          </p:cNvSpPr>
          <p:nvPr>
            <p:ph type="body" idx="4294967295"/>
          </p:nvPr>
        </p:nvSpPr>
        <p:spPr>
          <a:xfrm>
            <a:off x="1031425" y="1830425"/>
            <a:ext cx="20376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Yellow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Is the color of gold, butter and ripe lemons. In the spectrum of visible light, yellow is found between green and orange.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19" name="Google Shape;319;p29"/>
          <p:cNvSpPr txBox="1">
            <a:spLocks noGrp="1"/>
          </p:cNvSpPr>
          <p:nvPr>
            <p:ph type="body" idx="4294967295"/>
          </p:nvPr>
        </p:nvSpPr>
        <p:spPr>
          <a:xfrm>
            <a:off x="3173275" y="1830425"/>
            <a:ext cx="20376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Blue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Is the colour of the clear sky and the deep sea. It is located between violet and green on the optical spectrum.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20" name="Google Shape;320;p29"/>
          <p:cNvSpPr txBox="1">
            <a:spLocks noGrp="1"/>
          </p:cNvSpPr>
          <p:nvPr>
            <p:ph type="body" idx="4294967295"/>
          </p:nvPr>
        </p:nvSpPr>
        <p:spPr>
          <a:xfrm>
            <a:off x="5315125" y="1830425"/>
            <a:ext cx="20376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Red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Is the color of blood, and because of this it has historically been associated with sacrifice, danger and courage. </a:t>
            </a:r>
            <a:endParaRPr sz="12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</a:endParaRPr>
          </a:p>
        </p:txBody>
      </p:sp>
      <p:sp>
        <p:nvSpPr>
          <p:cNvPr id="321" name="Google Shape;321;p29"/>
          <p:cNvSpPr txBox="1">
            <a:spLocks noGrp="1"/>
          </p:cNvSpPr>
          <p:nvPr>
            <p:ph type="body" idx="4294967295"/>
          </p:nvPr>
        </p:nvSpPr>
        <p:spPr>
          <a:xfrm>
            <a:off x="1031425" y="3202025"/>
            <a:ext cx="20376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Yellow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Is the color of gold, butter and ripe lemons. In the spectrum of visible light, yellow is found between green and orange.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22" name="Google Shape;322;p29"/>
          <p:cNvSpPr txBox="1">
            <a:spLocks noGrp="1"/>
          </p:cNvSpPr>
          <p:nvPr>
            <p:ph type="body" idx="4294967295"/>
          </p:nvPr>
        </p:nvSpPr>
        <p:spPr>
          <a:xfrm>
            <a:off x="3173275" y="3202025"/>
            <a:ext cx="20376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Blue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Is the colour of the clear sky and the deep sea. It is located between violet and green on the optical spectrum.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23" name="Google Shape;323;p29"/>
          <p:cNvSpPr txBox="1">
            <a:spLocks noGrp="1"/>
          </p:cNvSpPr>
          <p:nvPr>
            <p:ph type="body" idx="4294967295"/>
          </p:nvPr>
        </p:nvSpPr>
        <p:spPr>
          <a:xfrm>
            <a:off x="5315125" y="3202025"/>
            <a:ext cx="2037600" cy="14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Red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Is the color of blood, and because of this it has historically been associated with sacrifice, danger and courage. </a:t>
            </a:r>
            <a:endParaRPr sz="12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</a:endParaRPr>
          </a:p>
        </p:txBody>
      </p:sp>
      <p:sp>
        <p:nvSpPr>
          <p:cNvPr id="324" name="Google Shape;324;p29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0"/>
          <p:cNvSpPr txBox="1">
            <a:spLocks noGrp="1"/>
          </p:cNvSpPr>
          <p:nvPr>
            <p:ph type="body" idx="1"/>
          </p:nvPr>
        </p:nvSpPr>
        <p:spPr>
          <a:xfrm>
            <a:off x="1097775" y="4025300"/>
            <a:ext cx="6948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330" name="Google Shape;330;p3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1275" y="1336887"/>
            <a:ext cx="5743376" cy="2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0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96BF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1"/>
          <p:cNvSpPr/>
          <p:nvPr/>
        </p:nvSpPr>
        <p:spPr>
          <a:xfrm>
            <a:off x="537541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81D1E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1"/>
          <p:cNvSpPr txBox="1">
            <a:spLocks noGrp="1"/>
          </p:cNvSpPr>
          <p:nvPr>
            <p:ph type="body" idx="4294967295"/>
          </p:nvPr>
        </p:nvSpPr>
        <p:spPr>
          <a:xfrm>
            <a:off x="1417075" y="0"/>
            <a:ext cx="31419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9900"/>
                </a:solidFill>
                <a:latin typeface="Oswald"/>
                <a:ea typeface="Oswald"/>
                <a:cs typeface="Oswald"/>
                <a:sym typeface="Oswald"/>
              </a:rPr>
              <a:t>ANDROID</a:t>
            </a: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 PROJECT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38" name="Google Shape;338;p31"/>
          <p:cNvSpPr/>
          <p:nvPr/>
        </p:nvSpPr>
        <p:spPr>
          <a:xfrm>
            <a:off x="5468725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Place your screenshot here</a:t>
            </a:r>
            <a:endParaRPr sz="10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39" name="Google Shape;339;p3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96BF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2"/>
          <p:cNvSpPr/>
          <p:nvPr/>
        </p:nvSpPr>
        <p:spPr>
          <a:xfrm>
            <a:off x="55340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81D1E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45" name="Google Shape;345;p32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Place your screenshot here</a:t>
            </a:r>
            <a:endParaRPr sz="10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46" name="Google Shape;346;p32"/>
          <p:cNvSpPr txBox="1">
            <a:spLocks noGrp="1"/>
          </p:cNvSpPr>
          <p:nvPr>
            <p:ph type="body" idx="4294967295"/>
          </p:nvPr>
        </p:nvSpPr>
        <p:spPr>
          <a:xfrm>
            <a:off x="1417075" y="0"/>
            <a:ext cx="31419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9900"/>
                </a:solidFill>
                <a:latin typeface="Oswald"/>
                <a:ea typeface="Oswald"/>
                <a:cs typeface="Oswald"/>
                <a:sym typeface="Oswald"/>
              </a:rPr>
              <a:t>iPHONE</a:t>
            </a: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 PROJECT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47" name="Google Shape;347;p32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96BF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3"/>
          <p:cNvSpPr/>
          <p:nvPr/>
        </p:nvSpPr>
        <p:spPr>
          <a:xfrm>
            <a:off x="47877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81D1E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3"/>
          <p:cNvSpPr/>
          <p:nvPr/>
        </p:nvSpPr>
        <p:spPr>
          <a:xfrm>
            <a:off x="4986400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Place your screenshot here</a:t>
            </a:r>
            <a:endParaRPr sz="10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4" name="Google Shape;354;p33"/>
          <p:cNvSpPr txBox="1">
            <a:spLocks noGrp="1"/>
          </p:cNvSpPr>
          <p:nvPr>
            <p:ph type="body" idx="4294967295"/>
          </p:nvPr>
        </p:nvSpPr>
        <p:spPr>
          <a:xfrm>
            <a:off x="1417075" y="0"/>
            <a:ext cx="31419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9900"/>
                </a:solidFill>
                <a:latin typeface="Oswald"/>
                <a:ea typeface="Oswald"/>
                <a:cs typeface="Oswald"/>
                <a:sym typeface="Oswald"/>
              </a:rPr>
              <a:t>TABLET</a:t>
            </a: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 PROJECT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55" name="Google Shape;355;p3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96BF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4"/>
          <p:cNvSpPr/>
          <p:nvPr/>
        </p:nvSpPr>
        <p:spPr>
          <a:xfrm>
            <a:off x="3968600" y="849476"/>
            <a:ext cx="4546141" cy="3539222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81D1E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4"/>
          <p:cNvSpPr/>
          <p:nvPr/>
        </p:nvSpPr>
        <p:spPr>
          <a:xfrm>
            <a:off x="4158834" y="1037417"/>
            <a:ext cx="4165500" cy="26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Place your screenshot here</a:t>
            </a:r>
            <a:endParaRPr sz="10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2" name="Google Shape;362;p34"/>
          <p:cNvSpPr txBox="1">
            <a:spLocks noGrp="1"/>
          </p:cNvSpPr>
          <p:nvPr>
            <p:ph type="body" idx="4294967295"/>
          </p:nvPr>
        </p:nvSpPr>
        <p:spPr>
          <a:xfrm>
            <a:off x="420650" y="0"/>
            <a:ext cx="31419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9900"/>
                </a:solidFill>
                <a:latin typeface="Oswald"/>
                <a:ea typeface="Oswald"/>
                <a:cs typeface="Oswald"/>
                <a:sym typeface="Oswald"/>
              </a:rPr>
              <a:t>DESKTOP</a:t>
            </a: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 PROJECT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63" name="Google Shape;363;p34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5"/>
          <p:cNvSpPr txBox="1">
            <a:spLocks noGrp="1"/>
          </p:cNvSpPr>
          <p:nvPr>
            <p:ph type="ctrTitle" idx="4294967295"/>
          </p:nvPr>
        </p:nvSpPr>
        <p:spPr>
          <a:xfrm>
            <a:off x="685800" y="2093550"/>
            <a:ext cx="4924200" cy="71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9900"/>
                </a:solidFill>
              </a:rPr>
              <a:t>THANKS!</a:t>
            </a:r>
            <a:endParaRPr sz="6000">
              <a:solidFill>
                <a:srgbClr val="FF9900"/>
              </a:solidFill>
            </a:endParaRPr>
          </a:p>
        </p:txBody>
      </p:sp>
      <p:sp>
        <p:nvSpPr>
          <p:cNvPr id="369" name="Google Shape;369;p35"/>
          <p:cNvSpPr txBox="1">
            <a:spLocks noGrp="1"/>
          </p:cNvSpPr>
          <p:nvPr>
            <p:ph type="subTitle" idx="4294967295"/>
          </p:nvPr>
        </p:nvSpPr>
        <p:spPr>
          <a:xfrm>
            <a:off x="685800" y="2608685"/>
            <a:ext cx="4924200" cy="19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3796BF"/>
                </a:solidFill>
              </a:rPr>
              <a:t>Any questions?</a:t>
            </a:r>
            <a:endParaRPr sz="3600" b="1">
              <a:solidFill>
                <a:srgbClr val="3796B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»"/>
            </a:pPr>
            <a:r>
              <a:rPr lang="en"/>
              <a:t>@username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»"/>
            </a:pPr>
            <a:r>
              <a:rPr lang="en"/>
              <a:t>user@mail.me</a:t>
            </a:r>
            <a:endParaRPr/>
          </a:p>
        </p:txBody>
      </p:sp>
      <p:sp>
        <p:nvSpPr>
          <p:cNvPr id="370" name="Google Shape;370;p3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6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76" name="Google Shape;376;p36"/>
          <p:cNvSpPr txBox="1">
            <a:spLocks noGrp="1"/>
          </p:cNvSpPr>
          <p:nvPr>
            <p:ph type="body" idx="1"/>
          </p:nvPr>
        </p:nvSpPr>
        <p:spPr>
          <a:xfrm>
            <a:off x="1031425" y="1777125"/>
            <a:ext cx="5760300" cy="2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81D1EC"/>
              </a:buClr>
              <a:buSzPts val="2400"/>
              <a:buChar char="»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1D1EC"/>
              </a:buClr>
              <a:buSzPts val="2400"/>
              <a:buChar char="»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377" name="Google Shape;377;p3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7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83" name="Google Shape;383;p37"/>
          <p:cNvSpPr txBox="1">
            <a:spLocks noGrp="1"/>
          </p:cNvSpPr>
          <p:nvPr>
            <p:ph type="body" idx="1"/>
          </p:nvPr>
        </p:nvSpPr>
        <p:spPr>
          <a:xfrm>
            <a:off x="1031425" y="1777125"/>
            <a:ext cx="5760300" cy="2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1400"/>
              <a:buChar char="»"/>
            </a:pPr>
            <a:r>
              <a:rPr lang="en" sz="1400"/>
              <a:t>Titles: </a:t>
            </a:r>
            <a:r>
              <a:rPr lang="en" sz="1400" b="1"/>
              <a:t>Oswald</a:t>
            </a:r>
            <a:endParaRPr sz="1400"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1400"/>
              <a:buChar char="»"/>
            </a:pPr>
            <a:r>
              <a:rPr lang="en" sz="1400"/>
              <a:t>Body copy: </a:t>
            </a:r>
            <a:r>
              <a:rPr lang="en" sz="1400" b="1"/>
              <a:t>Roboto Condensed</a:t>
            </a: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hlinkClick r:id="rId3"/>
              </a:rPr>
              <a:t>https://www.fontsquirrel.com/fonts/oswald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hlinkClick r:id="rId4"/>
              </a:rPr>
              <a:t>https://www.fontsquirrel.com/fonts/roboto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Dark aqua </a:t>
            </a:r>
            <a:r>
              <a:rPr lang="en" sz="1400" b="1">
                <a:solidFill>
                  <a:srgbClr val="3796BF"/>
                </a:solidFill>
              </a:rPr>
              <a:t>#3796bf</a:t>
            </a:r>
            <a:r>
              <a:rPr lang="en" sz="1400"/>
              <a:t> / Aqua </a:t>
            </a:r>
            <a:r>
              <a:rPr lang="en" sz="1400" b="1">
                <a:solidFill>
                  <a:srgbClr val="4BB5D9"/>
                </a:solidFill>
              </a:rPr>
              <a:t>#4bb5d9</a:t>
            </a:r>
            <a:r>
              <a:rPr lang="en" sz="1400"/>
              <a:t> / Light aqua </a:t>
            </a:r>
            <a:r>
              <a:rPr lang="en" sz="1400" b="1">
                <a:solidFill>
                  <a:srgbClr val="81D1EC"/>
                </a:solidFill>
              </a:rPr>
              <a:t>#81d1ec</a:t>
            </a:r>
            <a:endParaRPr sz="1400" b="1">
              <a:solidFill>
                <a:srgbClr val="81D1EC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Yolk yellow </a:t>
            </a:r>
            <a:r>
              <a:rPr lang="en" sz="1400" b="1">
                <a:solidFill>
                  <a:srgbClr val="FF9900"/>
                </a:solidFill>
              </a:rPr>
              <a:t>#ff9900</a:t>
            </a:r>
            <a:endParaRPr sz="1400" b="1">
              <a:solidFill>
                <a:srgbClr val="FF9900"/>
              </a:solidFill>
            </a:endParaRPr>
          </a:p>
        </p:txBody>
      </p:sp>
      <p:sp>
        <p:nvSpPr>
          <p:cNvPr id="384" name="Google Shape;384;p37"/>
          <p:cNvSpPr txBox="1"/>
          <p:nvPr/>
        </p:nvSpPr>
        <p:spPr>
          <a:xfrm>
            <a:off x="1031425" y="4324050"/>
            <a:ext cx="51210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85" name="Google Shape;385;p3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96BF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38"/>
          <p:cNvGrpSpPr/>
          <p:nvPr/>
        </p:nvGrpSpPr>
        <p:grpSpPr>
          <a:xfrm>
            <a:off x="927304" y="803929"/>
            <a:ext cx="273949" cy="346461"/>
            <a:chOff x="584925" y="238125"/>
            <a:chExt cx="415200" cy="525100"/>
          </a:xfrm>
        </p:grpSpPr>
        <p:sp>
          <p:nvSpPr>
            <p:cNvPr id="391" name="Google Shape;391;p38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8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8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8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8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8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7" name="Google Shape;397;p38"/>
          <p:cNvGrpSpPr/>
          <p:nvPr/>
        </p:nvGrpSpPr>
        <p:grpSpPr>
          <a:xfrm>
            <a:off x="1362376" y="854272"/>
            <a:ext cx="293298" cy="244159"/>
            <a:chOff x="1244325" y="314425"/>
            <a:chExt cx="444525" cy="370050"/>
          </a:xfrm>
        </p:grpSpPr>
        <p:sp>
          <p:nvSpPr>
            <p:cNvPr id="398" name="Google Shape;398;p38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8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38"/>
          <p:cNvGrpSpPr/>
          <p:nvPr/>
        </p:nvGrpSpPr>
        <p:grpSpPr>
          <a:xfrm>
            <a:off x="1813580" y="853068"/>
            <a:ext cx="280415" cy="246567"/>
            <a:chOff x="1928175" y="312600"/>
            <a:chExt cx="425000" cy="373700"/>
          </a:xfrm>
        </p:grpSpPr>
        <p:sp>
          <p:nvSpPr>
            <p:cNvPr id="401" name="Google Shape;401;p38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8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3" name="Google Shape;403;p38"/>
          <p:cNvSpPr/>
          <p:nvPr/>
        </p:nvSpPr>
        <p:spPr>
          <a:xfrm>
            <a:off x="2283731" y="844212"/>
            <a:ext cx="229643" cy="264283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8"/>
          <p:cNvSpPr/>
          <p:nvPr/>
        </p:nvSpPr>
        <p:spPr>
          <a:xfrm>
            <a:off x="2744192" y="845020"/>
            <a:ext cx="198237" cy="262666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5" name="Google Shape;405;p38"/>
          <p:cNvGrpSpPr/>
          <p:nvPr/>
        </p:nvGrpSpPr>
        <p:grpSpPr>
          <a:xfrm>
            <a:off x="3126896" y="840185"/>
            <a:ext cx="322312" cy="272349"/>
            <a:chOff x="3918650" y="293075"/>
            <a:chExt cx="488500" cy="412775"/>
          </a:xfrm>
        </p:grpSpPr>
        <p:sp>
          <p:nvSpPr>
            <p:cNvPr id="406" name="Google Shape;406;p38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8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8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9" name="Google Shape;409;p38"/>
          <p:cNvGrpSpPr/>
          <p:nvPr/>
        </p:nvGrpSpPr>
        <p:grpSpPr>
          <a:xfrm>
            <a:off x="3600253" y="819632"/>
            <a:ext cx="265108" cy="313438"/>
            <a:chOff x="4636075" y="261925"/>
            <a:chExt cx="401800" cy="475050"/>
          </a:xfrm>
        </p:grpSpPr>
        <p:sp>
          <p:nvSpPr>
            <p:cNvPr id="410" name="Google Shape;410;p38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8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8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8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4" name="Google Shape;414;p38"/>
          <p:cNvSpPr/>
          <p:nvPr/>
        </p:nvSpPr>
        <p:spPr>
          <a:xfrm>
            <a:off x="4025697" y="843799"/>
            <a:ext cx="303772" cy="265108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5" name="Google Shape;415;p38"/>
          <p:cNvGrpSpPr/>
          <p:nvPr/>
        </p:nvGrpSpPr>
        <p:grpSpPr>
          <a:xfrm>
            <a:off x="4489366" y="845827"/>
            <a:ext cx="265899" cy="260654"/>
            <a:chOff x="5983625" y="301625"/>
            <a:chExt cx="403000" cy="395050"/>
          </a:xfrm>
        </p:grpSpPr>
        <p:sp>
          <p:nvSpPr>
            <p:cNvPr id="416" name="Google Shape;416;p38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8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8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8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8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8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8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8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8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8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38"/>
          <p:cNvGrpSpPr/>
          <p:nvPr/>
        </p:nvGrpSpPr>
        <p:grpSpPr>
          <a:xfrm>
            <a:off x="4936133" y="843798"/>
            <a:ext cx="261875" cy="261479"/>
            <a:chOff x="6660750" y="298550"/>
            <a:chExt cx="396900" cy="396300"/>
          </a:xfrm>
        </p:grpSpPr>
        <p:sp>
          <p:nvSpPr>
            <p:cNvPr id="437" name="Google Shape;437;p38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8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38"/>
          <p:cNvGrpSpPr/>
          <p:nvPr/>
        </p:nvGrpSpPr>
        <p:grpSpPr>
          <a:xfrm>
            <a:off x="927304" y="1255529"/>
            <a:ext cx="273949" cy="331566"/>
            <a:chOff x="584925" y="922575"/>
            <a:chExt cx="415200" cy="502525"/>
          </a:xfrm>
        </p:grpSpPr>
        <p:sp>
          <p:nvSpPr>
            <p:cNvPr id="440" name="Google Shape;440;p38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8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8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" name="Google Shape;443;p38"/>
          <p:cNvGrpSpPr/>
          <p:nvPr/>
        </p:nvGrpSpPr>
        <p:grpSpPr>
          <a:xfrm>
            <a:off x="1363993" y="1247876"/>
            <a:ext cx="290081" cy="345669"/>
            <a:chOff x="1246775" y="910975"/>
            <a:chExt cx="439650" cy="523900"/>
          </a:xfrm>
        </p:grpSpPr>
        <p:sp>
          <p:nvSpPr>
            <p:cNvPr id="444" name="Google Shape;444;p38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8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8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38"/>
          <p:cNvGrpSpPr/>
          <p:nvPr/>
        </p:nvGrpSpPr>
        <p:grpSpPr>
          <a:xfrm>
            <a:off x="1812376" y="1303464"/>
            <a:ext cx="282823" cy="235285"/>
            <a:chOff x="1926350" y="995225"/>
            <a:chExt cx="428650" cy="356600"/>
          </a:xfrm>
        </p:grpSpPr>
        <p:sp>
          <p:nvSpPr>
            <p:cNvPr id="448" name="Google Shape;448;p38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8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8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8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2" name="Google Shape;452;p38"/>
          <p:cNvSpPr/>
          <p:nvPr/>
        </p:nvSpPr>
        <p:spPr>
          <a:xfrm>
            <a:off x="2260358" y="1283725"/>
            <a:ext cx="276390" cy="274774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8"/>
          <p:cNvSpPr/>
          <p:nvPr/>
        </p:nvSpPr>
        <p:spPr>
          <a:xfrm>
            <a:off x="2705528" y="1297433"/>
            <a:ext cx="275565" cy="247376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38"/>
          <p:cNvSpPr/>
          <p:nvPr/>
        </p:nvSpPr>
        <p:spPr>
          <a:xfrm>
            <a:off x="3154310" y="1299445"/>
            <a:ext cx="267516" cy="243334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8"/>
          <p:cNvSpPr/>
          <p:nvPr/>
        </p:nvSpPr>
        <p:spPr>
          <a:xfrm>
            <a:off x="3607925" y="1301853"/>
            <a:ext cx="249800" cy="23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6" name="Google Shape;456;p38"/>
          <p:cNvGrpSpPr/>
          <p:nvPr/>
        </p:nvGrpSpPr>
        <p:grpSpPr>
          <a:xfrm>
            <a:off x="4039779" y="1285748"/>
            <a:ext cx="275565" cy="275961"/>
            <a:chOff x="5302225" y="968375"/>
            <a:chExt cx="417650" cy="418250"/>
          </a:xfrm>
        </p:grpSpPr>
        <p:sp>
          <p:nvSpPr>
            <p:cNvPr id="457" name="Google Shape;457;p38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8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" name="Google Shape;459;p38"/>
          <p:cNvGrpSpPr/>
          <p:nvPr/>
        </p:nvGrpSpPr>
        <p:grpSpPr>
          <a:xfrm>
            <a:off x="4451494" y="1254721"/>
            <a:ext cx="341644" cy="332770"/>
            <a:chOff x="5926225" y="921350"/>
            <a:chExt cx="517800" cy="504350"/>
          </a:xfrm>
        </p:grpSpPr>
        <p:sp>
          <p:nvSpPr>
            <p:cNvPr id="460" name="Google Shape;460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2" name="Google Shape;462;p38"/>
          <p:cNvGrpSpPr/>
          <p:nvPr/>
        </p:nvGrpSpPr>
        <p:grpSpPr>
          <a:xfrm>
            <a:off x="4907531" y="1261171"/>
            <a:ext cx="319079" cy="319888"/>
            <a:chOff x="6617400" y="931125"/>
            <a:chExt cx="483600" cy="484825"/>
          </a:xfrm>
        </p:grpSpPr>
        <p:sp>
          <p:nvSpPr>
            <p:cNvPr id="463" name="Google Shape;463;p38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8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5" name="Google Shape;465;p38"/>
          <p:cNvGrpSpPr/>
          <p:nvPr/>
        </p:nvGrpSpPr>
        <p:grpSpPr>
          <a:xfrm>
            <a:off x="910380" y="1757885"/>
            <a:ext cx="307797" cy="215953"/>
            <a:chOff x="559275" y="1683950"/>
            <a:chExt cx="466500" cy="327300"/>
          </a:xfrm>
        </p:grpSpPr>
        <p:sp>
          <p:nvSpPr>
            <p:cNvPr id="466" name="Google Shape;466;p38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8" name="Google Shape;468;p38"/>
          <p:cNvGrpSpPr/>
          <p:nvPr/>
        </p:nvGrpSpPr>
        <p:grpSpPr>
          <a:xfrm>
            <a:off x="1355135" y="1715195"/>
            <a:ext cx="307797" cy="301347"/>
            <a:chOff x="1233350" y="1619250"/>
            <a:chExt cx="466500" cy="456725"/>
          </a:xfrm>
        </p:grpSpPr>
        <p:sp>
          <p:nvSpPr>
            <p:cNvPr id="469" name="Google Shape;469;p38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8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8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8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473;p38"/>
          <p:cNvGrpSpPr/>
          <p:nvPr/>
        </p:nvGrpSpPr>
        <p:grpSpPr>
          <a:xfrm>
            <a:off x="1809556" y="1721629"/>
            <a:ext cx="288465" cy="288465"/>
            <a:chOff x="1922075" y="1629000"/>
            <a:chExt cx="437200" cy="437200"/>
          </a:xfrm>
        </p:grpSpPr>
        <p:sp>
          <p:nvSpPr>
            <p:cNvPr id="474" name="Google Shape;474;p38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8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6" name="Google Shape;476;p38"/>
          <p:cNvGrpSpPr/>
          <p:nvPr/>
        </p:nvGrpSpPr>
        <p:grpSpPr>
          <a:xfrm>
            <a:off x="2253106" y="1720424"/>
            <a:ext cx="290873" cy="290873"/>
            <a:chOff x="2594325" y="1627175"/>
            <a:chExt cx="440850" cy="440850"/>
          </a:xfrm>
        </p:grpSpPr>
        <p:sp>
          <p:nvSpPr>
            <p:cNvPr id="477" name="Google Shape;477;p38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8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0" name="Google Shape;480;p38"/>
          <p:cNvSpPr/>
          <p:nvPr/>
        </p:nvSpPr>
        <p:spPr>
          <a:xfrm>
            <a:off x="2710757" y="1733334"/>
            <a:ext cx="265108" cy="265091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1" name="Google Shape;481;p38"/>
          <p:cNvGrpSpPr/>
          <p:nvPr/>
        </p:nvGrpSpPr>
        <p:grpSpPr>
          <a:xfrm>
            <a:off x="3170014" y="1698668"/>
            <a:ext cx="236076" cy="334387"/>
            <a:chOff x="3984000" y="1594200"/>
            <a:chExt cx="357800" cy="506800"/>
          </a:xfrm>
        </p:grpSpPr>
        <p:sp>
          <p:nvSpPr>
            <p:cNvPr id="482" name="Google Shape;482;p38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8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" name="Google Shape;484;p38"/>
          <p:cNvGrpSpPr/>
          <p:nvPr/>
        </p:nvGrpSpPr>
        <p:grpSpPr>
          <a:xfrm>
            <a:off x="3577292" y="1770371"/>
            <a:ext cx="311030" cy="190979"/>
            <a:chOff x="4601275" y="1702875"/>
            <a:chExt cx="471400" cy="289450"/>
          </a:xfrm>
        </p:grpSpPr>
        <p:sp>
          <p:nvSpPr>
            <p:cNvPr id="485" name="Google Shape;485;p38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8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8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8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8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490;p38"/>
          <p:cNvGrpSpPr/>
          <p:nvPr/>
        </p:nvGrpSpPr>
        <p:grpSpPr>
          <a:xfrm>
            <a:off x="4036958" y="1723641"/>
            <a:ext cx="281207" cy="284440"/>
            <a:chOff x="5297950" y="1632050"/>
            <a:chExt cx="426200" cy="431100"/>
          </a:xfrm>
        </p:grpSpPr>
        <p:sp>
          <p:nvSpPr>
            <p:cNvPr id="491" name="Google Shape;491;p38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8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38"/>
          <p:cNvGrpSpPr/>
          <p:nvPr/>
        </p:nvGrpSpPr>
        <p:grpSpPr>
          <a:xfrm>
            <a:off x="4480904" y="1715195"/>
            <a:ext cx="282823" cy="301347"/>
            <a:chOff x="5970800" y="1619250"/>
            <a:chExt cx="428650" cy="456725"/>
          </a:xfrm>
        </p:grpSpPr>
        <p:sp>
          <p:nvSpPr>
            <p:cNvPr id="494" name="Google Shape;494;p38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8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8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8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8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" name="Google Shape;499;p38"/>
          <p:cNvGrpSpPr/>
          <p:nvPr/>
        </p:nvGrpSpPr>
        <p:grpSpPr>
          <a:xfrm>
            <a:off x="4912777" y="1711567"/>
            <a:ext cx="317050" cy="289256"/>
            <a:chOff x="6625350" y="1613750"/>
            <a:chExt cx="480525" cy="438400"/>
          </a:xfrm>
        </p:grpSpPr>
        <p:sp>
          <p:nvSpPr>
            <p:cNvPr id="500" name="Google Shape;500;p38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8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8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8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8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5" name="Google Shape;505;p38"/>
          <p:cNvGrpSpPr/>
          <p:nvPr/>
        </p:nvGrpSpPr>
        <p:grpSpPr>
          <a:xfrm>
            <a:off x="944624" y="2182103"/>
            <a:ext cx="239309" cy="257042"/>
            <a:chOff x="611175" y="2326900"/>
            <a:chExt cx="362700" cy="389575"/>
          </a:xfrm>
        </p:grpSpPr>
        <p:sp>
          <p:nvSpPr>
            <p:cNvPr id="506" name="Google Shape;506;p38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8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8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8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0" name="Google Shape;510;p38"/>
          <p:cNvSpPr/>
          <p:nvPr/>
        </p:nvSpPr>
        <p:spPr>
          <a:xfrm>
            <a:off x="1382934" y="2184525"/>
            <a:ext cx="252209" cy="252209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8"/>
          <p:cNvSpPr/>
          <p:nvPr/>
        </p:nvSpPr>
        <p:spPr>
          <a:xfrm>
            <a:off x="1827691" y="2184525"/>
            <a:ext cx="252209" cy="252209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38"/>
          <p:cNvSpPr/>
          <p:nvPr/>
        </p:nvSpPr>
        <p:spPr>
          <a:xfrm>
            <a:off x="2272449" y="2184525"/>
            <a:ext cx="252209" cy="252209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3" name="Google Shape;513;p38"/>
          <p:cNvGrpSpPr/>
          <p:nvPr/>
        </p:nvGrpSpPr>
        <p:grpSpPr>
          <a:xfrm>
            <a:off x="2776014" y="2141014"/>
            <a:ext cx="134566" cy="336003"/>
            <a:chOff x="3386850" y="2264625"/>
            <a:chExt cx="203950" cy="509250"/>
          </a:xfrm>
        </p:grpSpPr>
        <p:sp>
          <p:nvSpPr>
            <p:cNvPr id="514" name="Google Shape;514;p38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8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677614" y="2183719"/>
            <a:ext cx="110385" cy="250592"/>
            <a:chOff x="4753325" y="2329350"/>
            <a:chExt cx="167300" cy="379800"/>
          </a:xfrm>
        </p:grpSpPr>
        <p:sp>
          <p:nvSpPr>
            <p:cNvPr id="517" name="Google Shape;517;p38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8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0831" y="2142614"/>
            <a:ext cx="114442" cy="332787"/>
            <a:chOff x="4076175" y="2267050"/>
            <a:chExt cx="173450" cy="504375"/>
          </a:xfrm>
        </p:grpSpPr>
        <p:sp>
          <p:nvSpPr>
            <p:cNvPr id="520" name="Google Shape;520;p38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8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2" name="Google Shape;522;p38"/>
          <p:cNvSpPr/>
          <p:nvPr/>
        </p:nvSpPr>
        <p:spPr>
          <a:xfrm>
            <a:off x="4051478" y="2177680"/>
            <a:ext cx="252209" cy="265899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3" name="Google Shape;523;p38"/>
          <p:cNvGrpSpPr/>
          <p:nvPr/>
        </p:nvGrpSpPr>
        <p:grpSpPr>
          <a:xfrm>
            <a:off x="4483725" y="2182499"/>
            <a:ext cx="277182" cy="256233"/>
            <a:chOff x="5975075" y="2327500"/>
            <a:chExt cx="420100" cy="388350"/>
          </a:xfrm>
        </p:grpSpPr>
        <p:sp>
          <p:nvSpPr>
            <p:cNvPr id="524" name="Google Shape;524;p38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8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" name="Google Shape;526;p38"/>
          <p:cNvGrpSpPr/>
          <p:nvPr/>
        </p:nvGrpSpPr>
        <p:grpSpPr>
          <a:xfrm>
            <a:off x="4982056" y="2174845"/>
            <a:ext cx="170030" cy="277182"/>
            <a:chOff x="6730350" y="2315900"/>
            <a:chExt cx="257700" cy="420100"/>
          </a:xfrm>
        </p:grpSpPr>
        <p:sp>
          <p:nvSpPr>
            <p:cNvPr id="527" name="Google Shape;527;p38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8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8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8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38"/>
          <p:cNvGrpSpPr/>
          <p:nvPr/>
        </p:nvGrpSpPr>
        <p:grpSpPr>
          <a:xfrm>
            <a:off x="1021161" y="2598255"/>
            <a:ext cx="86236" cy="314246"/>
            <a:chOff x="727175" y="2957625"/>
            <a:chExt cx="130700" cy="476275"/>
          </a:xfrm>
        </p:grpSpPr>
        <p:sp>
          <p:nvSpPr>
            <p:cNvPr id="533" name="Google Shape;533;p38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8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5" name="Google Shape;535;p38"/>
          <p:cNvSpPr/>
          <p:nvPr/>
        </p:nvSpPr>
        <p:spPr>
          <a:xfrm>
            <a:off x="1821654" y="2585787"/>
            <a:ext cx="264283" cy="339220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8"/>
          <p:cNvSpPr/>
          <p:nvPr/>
        </p:nvSpPr>
        <p:spPr>
          <a:xfrm>
            <a:off x="1411141" y="2585787"/>
            <a:ext cx="195796" cy="339220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7" name="Google Shape;537;p38"/>
          <p:cNvGrpSpPr/>
          <p:nvPr/>
        </p:nvGrpSpPr>
        <p:grpSpPr>
          <a:xfrm>
            <a:off x="2245848" y="2608317"/>
            <a:ext cx="305388" cy="294106"/>
            <a:chOff x="2583325" y="2972875"/>
            <a:chExt cx="462850" cy="445750"/>
          </a:xfrm>
        </p:grpSpPr>
        <p:sp>
          <p:nvSpPr>
            <p:cNvPr id="538" name="Google Shape;538;p38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0" name="Google Shape;540;p38"/>
          <p:cNvGrpSpPr/>
          <p:nvPr/>
        </p:nvGrpSpPr>
        <p:grpSpPr>
          <a:xfrm>
            <a:off x="2680129" y="2652243"/>
            <a:ext cx="326337" cy="206270"/>
            <a:chOff x="3241525" y="3039450"/>
            <a:chExt cx="494600" cy="312625"/>
          </a:xfrm>
        </p:grpSpPr>
        <p:sp>
          <p:nvSpPr>
            <p:cNvPr id="541" name="Google Shape;541;p38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8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3" name="Google Shape;543;p38"/>
          <p:cNvSpPr/>
          <p:nvPr/>
        </p:nvSpPr>
        <p:spPr>
          <a:xfrm>
            <a:off x="3592618" y="2615197"/>
            <a:ext cx="280415" cy="280399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4" name="Google Shape;544;p38"/>
          <p:cNvGrpSpPr/>
          <p:nvPr/>
        </p:nvGrpSpPr>
        <p:grpSpPr>
          <a:xfrm>
            <a:off x="4008752" y="2630487"/>
            <a:ext cx="337620" cy="249784"/>
            <a:chOff x="5255200" y="3006475"/>
            <a:chExt cx="511700" cy="378575"/>
          </a:xfrm>
        </p:grpSpPr>
        <p:sp>
          <p:nvSpPr>
            <p:cNvPr id="545" name="Google Shape;545;p38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8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38"/>
          <p:cNvGrpSpPr/>
          <p:nvPr/>
        </p:nvGrpSpPr>
        <p:grpSpPr>
          <a:xfrm>
            <a:off x="3151473" y="2615987"/>
            <a:ext cx="273157" cy="278782"/>
            <a:chOff x="3955900" y="2984500"/>
            <a:chExt cx="414000" cy="422525"/>
          </a:xfrm>
        </p:grpSpPr>
        <p:sp>
          <p:nvSpPr>
            <p:cNvPr id="548" name="Google Shape;548;p38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8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8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1" name="Google Shape;551;p38"/>
          <p:cNvSpPr/>
          <p:nvPr/>
        </p:nvSpPr>
        <p:spPr>
          <a:xfrm>
            <a:off x="913203" y="3080097"/>
            <a:ext cx="305372" cy="240118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38"/>
          <p:cNvSpPr/>
          <p:nvPr/>
        </p:nvSpPr>
        <p:spPr>
          <a:xfrm>
            <a:off x="4515980" y="2602298"/>
            <a:ext cx="212720" cy="306197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3" name="Google Shape;553;p38"/>
          <p:cNvGrpSpPr/>
          <p:nvPr/>
        </p:nvGrpSpPr>
        <p:grpSpPr>
          <a:xfrm>
            <a:off x="4962723" y="2611946"/>
            <a:ext cx="208695" cy="296531"/>
            <a:chOff x="6701050" y="2978375"/>
            <a:chExt cx="316300" cy="449425"/>
          </a:xfrm>
        </p:grpSpPr>
        <p:sp>
          <p:nvSpPr>
            <p:cNvPr id="554" name="Google Shape;554;p38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8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" name="Google Shape;556;p38"/>
          <p:cNvGrpSpPr/>
          <p:nvPr/>
        </p:nvGrpSpPr>
        <p:grpSpPr>
          <a:xfrm>
            <a:off x="1360364" y="3100215"/>
            <a:ext cx="297339" cy="199837"/>
            <a:chOff x="1241275" y="3718400"/>
            <a:chExt cx="450650" cy="302875"/>
          </a:xfrm>
        </p:grpSpPr>
        <p:sp>
          <p:nvSpPr>
            <p:cNvPr id="557" name="Google Shape;557;p38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8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8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8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561;p38"/>
          <p:cNvGrpSpPr/>
          <p:nvPr/>
        </p:nvGrpSpPr>
        <p:grpSpPr>
          <a:xfrm>
            <a:off x="1809160" y="3084907"/>
            <a:ext cx="289256" cy="230848"/>
            <a:chOff x="1921475" y="3695200"/>
            <a:chExt cx="438400" cy="349875"/>
          </a:xfrm>
        </p:grpSpPr>
        <p:sp>
          <p:nvSpPr>
            <p:cNvPr id="562" name="Google Shape;562;p38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8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8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" name="Google Shape;565;p38"/>
          <p:cNvGrpSpPr/>
          <p:nvPr/>
        </p:nvGrpSpPr>
        <p:grpSpPr>
          <a:xfrm>
            <a:off x="2256735" y="3081278"/>
            <a:ext cx="283615" cy="237709"/>
            <a:chOff x="2599825" y="3689700"/>
            <a:chExt cx="429850" cy="360275"/>
          </a:xfrm>
        </p:grpSpPr>
        <p:sp>
          <p:nvSpPr>
            <p:cNvPr id="566" name="Google Shape;566;p38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8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8" name="Google Shape;568;p38"/>
          <p:cNvGrpSpPr/>
          <p:nvPr/>
        </p:nvGrpSpPr>
        <p:grpSpPr>
          <a:xfrm>
            <a:off x="2715181" y="3056701"/>
            <a:ext cx="256233" cy="267516"/>
            <a:chOff x="3294650" y="3652450"/>
            <a:chExt cx="388350" cy="405450"/>
          </a:xfrm>
        </p:grpSpPr>
        <p:sp>
          <p:nvSpPr>
            <p:cNvPr id="569" name="Google Shape;569;p38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8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8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2" name="Google Shape;572;p38"/>
          <p:cNvGrpSpPr/>
          <p:nvPr/>
        </p:nvGrpSpPr>
        <p:grpSpPr>
          <a:xfrm>
            <a:off x="3138591" y="3090549"/>
            <a:ext cx="298922" cy="219169"/>
            <a:chOff x="3936375" y="3703750"/>
            <a:chExt cx="453050" cy="332175"/>
          </a:xfrm>
        </p:grpSpPr>
        <p:sp>
          <p:nvSpPr>
            <p:cNvPr id="573" name="Google Shape;573;p38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8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8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8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8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38"/>
          <p:cNvGrpSpPr/>
          <p:nvPr/>
        </p:nvGrpSpPr>
        <p:grpSpPr>
          <a:xfrm>
            <a:off x="3583346" y="3090549"/>
            <a:ext cx="298922" cy="219169"/>
            <a:chOff x="4610450" y="3703750"/>
            <a:chExt cx="453050" cy="332175"/>
          </a:xfrm>
        </p:grpSpPr>
        <p:sp>
          <p:nvSpPr>
            <p:cNvPr id="579" name="Google Shape;579;p38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8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38"/>
          <p:cNvGrpSpPr/>
          <p:nvPr/>
        </p:nvGrpSpPr>
        <p:grpSpPr>
          <a:xfrm>
            <a:off x="4038575" y="3068396"/>
            <a:ext cx="277974" cy="263475"/>
            <a:chOff x="5300400" y="3670175"/>
            <a:chExt cx="421300" cy="399325"/>
          </a:xfrm>
        </p:grpSpPr>
        <p:sp>
          <p:nvSpPr>
            <p:cNvPr id="582" name="Google Shape;582;p38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8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8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8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8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7" name="Google Shape;587;p38"/>
          <p:cNvSpPr/>
          <p:nvPr/>
        </p:nvSpPr>
        <p:spPr>
          <a:xfrm>
            <a:off x="4467633" y="3045457"/>
            <a:ext cx="309413" cy="309397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8" name="Google Shape;588;p38"/>
          <p:cNvGrpSpPr/>
          <p:nvPr/>
        </p:nvGrpSpPr>
        <p:grpSpPr>
          <a:xfrm>
            <a:off x="4932109" y="3065163"/>
            <a:ext cx="269924" cy="269941"/>
            <a:chOff x="6654650" y="3665275"/>
            <a:chExt cx="409100" cy="409125"/>
          </a:xfrm>
        </p:grpSpPr>
        <p:sp>
          <p:nvSpPr>
            <p:cNvPr id="589" name="Google Shape;589;p3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591;p38"/>
          <p:cNvGrpSpPr/>
          <p:nvPr/>
        </p:nvGrpSpPr>
        <p:grpSpPr>
          <a:xfrm>
            <a:off x="918034" y="3498635"/>
            <a:ext cx="292489" cy="292506"/>
            <a:chOff x="570875" y="4322250"/>
            <a:chExt cx="443300" cy="443325"/>
          </a:xfrm>
        </p:grpSpPr>
        <p:sp>
          <p:nvSpPr>
            <p:cNvPr id="592" name="Google Shape;592;p3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6" name="Google Shape;596;p38"/>
          <p:cNvSpPr/>
          <p:nvPr/>
        </p:nvSpPr>
        <p:spPr>
          <a:xfrm>
            <a:off x="1350703" y="3555471"/>
            <a:ext cx="316671" cy="17888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7" name="Google Shape;597;p38"/>
          <p:cNvGrpSpPr/>
          <p:nvPr/>
        </p:nvGrpSpPr>
        <p:grpSpPr>
          <a:xfrm>
            <a:off x="1847428" y="3476894"/>
            <a:ext cx="212720" cy="335987"/>
            <a:chOff x="1979475" y="4289300"/>
            <a:chExt cx="322400" cy="509225"/>
          </a:xfrm>
        </p:grpSpPr>
        <p:sp>
          <p:nvSpPr>
            <p:cNvPr id="598" name="Google Shape;598;p38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8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8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38"/>
          <p:cNvGrpSpPr/>
          <p:nvPr/>
        </p:nvGrpSpPr>
        <p:grpSpPr>
          <a:xfrm>
            <a:off x="2273247" y="3481315"/>
            <a:ext cx="250988" cy="327145"/>
            <a:chOff x="2624850" y="4296000"/>
            <a:chExt cx="380400" cy="495825"/>
          </a:xfrm>
        </p:grpSpPr>
        <p:sp>
          <p:nvSpPr>
            <p:cNvPr id="602" name="Google Shape;602;p38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8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8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5" name="Google Shape;605;p38"/>
          <p:cNvSpPr/>
          <p:nvPr/>
        </p:nvSpPr>
        <p:spPr>
          <a:xfrm>
            <a:off x="3153914" y="3510752"/>
            <a:ext cx="268308" cy="268324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8"/>
          <p:cNvSpPr/>
          <p:nvPr/>
        </p:nvSpPr>
        <p:spPr>
          <a:xfrm>
            <a:off x="2709157" y="3527676"/>
            <a:ext cx="268308" cy="234476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38"/>
          <p:cNvSpPr/>
          <p:nvPr/>
        </p:nvSpPr>
        <p:spPr>
          <a:xfrm>
            <a:off x="3597451" y="3509548"/>
            <a:ext cx="270749" cy="270732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8" name="Google Shape;608;p38"/>
          <p:cNvGrpSpPr/>
          <p:nvPr/>
        </p:nvGrpSpPr>
        <p:grpSpPr>
          <a:xfrm>
            <a:off x="4022459" y="3513546"/>
            <a:ext cx="310205" cy="262683"/>
            <a:chOff x="5275975" y="4344850"/>
            <a:chExt cx="470150" cy="398125"/>
          </a:xfrm>
        </p:grpSpPr>
        <p:sp>
          <p:nvSpPr>
            <p:cNvPr id="609" name="Google Shape;609;p38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8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8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2" name="Google Shape;612;p38"/>
          <p:cNvSpPr/>
          <p:nvPr/>
        </p:nvSpPr>
        <p:spPr>
          <a:xfrm>
            <a:off x="4482941" y="3505523"/>
            <a:ext cx="278798" cy="278782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3" name="Google Shape;613;p38"/>
          <p:cNvGrpSpPr/>
          <p:nvPr/>
        </p:nvGrpSpPr>
        <p:grpSpPr>
          <a:xfrm>
            <a:off x="4924043" y="3492202"/>
            <a:ext cx="286056" cy="305372"/>
            <a:chOff x="6642425" y="4312500"/>
            <a:chExt cx="433550" cy="462825"/>
          </a:xfrm>
        </p:grpSpPr>
        <p:sp>
          <p:nvSpPr>
            <p:cNvPr id="614" name="Google Shape;614;p38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7" name="Google Shape;617;p38"/>
          <p:cNvSpPr/>
          <p:nvPr/>
        </p:nvSpPr>
        <p:spPr>
          <a:xfrm>
            <a:off x="880576" y="3981293"/>
            <a:ext cx="367410" cy="216761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8" name="Google Shape;618;p38"/>
          <p:cNvGrpSpPr/>
          <p:nvPr/>
        </p:nvGrpSpPr>
        <p:grpSpPr>
          <a:xfrm>
            <a:off x="1362376" y="3945418"/>
            <a:ext cx="293298" cy="288465"/>
            <a:chOff x="1244325" y="4999400"/>
            <a:chExt cx="444525" cy="437200"/>
          </a:xfrm>
        </p:grpSpPr>
        <p:sp>
          <p:nvSpPr>
            <p:cNvPr id="619" name="Google Shape;619;p38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8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8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8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8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4" name="Google Shape;624;p38"/>
          <p:cNvGrpSpPr/>
          <p:nvPr/>
        </p:nvGrpSpPr>
        <p:grpSpPr>
          <a:xfrm>
            <a:off x="1833325" y="3936148"/>
            <a:ext cx="240926" cy="306988"/>
            <a:chOff x="1958100" y="4985350"/>
            <a:chExt cx="365150" cy="465275"/>
          </a:xfrm>
        </p:grpSpPr>
        <p:sp>
          <p:nvSpPr>
            <p:cNvPr id="625" name="Google Shape;625;p38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8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8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8" name="Google Shape;628;p38"/>
          <p:cNvGrpSpPr/>
          <p:nvPr/>
        </p:nvGrpSpPr>
        <p:grpSpPr>
          <a:xfrm>
            <a:off x="2260348" y="3947827"/>
            <a:ext cx="276390" cy="284027"/>
            <a:chOff x="2605300" y="5003050"/>
            <a:chExt cx="418900" cy="430475"/>
          </a:xfrm>
        </p:grpSpPr>
        <p:sp>
          <p:nvSpPr>
            <p:cNvPr id="629" name="Google Shape;629;p38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8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8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38"/>
          <p:cNvGrpSpPr/>
          <p:nvPr/>
        </p:nvGrpSpPr>
        <p:grpSpPr>
          <a:xfrm>
            <a:off x="2678116" y="3953880"/>
            <a:ext cx="330362" cy="271541"/>
            <a:chOff x="3238475" y="5012225"/>
            <a:chExt cx="500700" cy="411550"/>
          </a:xfrm>
        </p:grpSpPr>
        <p:sp>
          <p:nvSpPr>
            <p:cNvPr id="633" name="Google Shape;633;p38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8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8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8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8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8" name="Google Shape;638;p38"/>
          <p:cNvGrpSpPr/>
          <p:nvPr/>
        </p:nvGrpSpPr>
        <p:grpSpPr>
          <a:xfrm>
            <a:off x="3551510" y="3924866"/>
            <a:ext cx="362593" cy="329554"/>
            <a:chOff x="4562200" y="4968250"/>
            <a:chExt cx="549550" cy="499475"/>
          </a:xfrm>
        </p:grpSpPr>
        <p:sp>
          <p:nvSpPr>
            <p:cNvPr id="639" name="Google Shape;639;p38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8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8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8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8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4" name="Google Shape;644;p38"/>
          <p:cNvGrpSpPr/>
          <p:nvPr/>
        </p:nvGrpSpPr>
        <p:grpSpPr>
          <a:xfrm>
            <a:off x="3162360" y="3943406"/>
            <a:ext cx="251384" cy="292077"/>
            <a:chOff x="3972400" y="4996350"/>
            <a:chExt cx="381000" cy="442675"/>
          </a:xfrm>
        </p:grpSpPr>
        <p:sp>
          <p:nvSpPr>
            <p:cNvPr id="645" name="Google Shape;645;p38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8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7;p38"/>
          <p:cNvGrpSpPr/>
          <p:nvPr/>
        </p:nvGrpSpPr>
        <p:grpSpPr>
          <a:xfrm>
            <a:off x="3999498" y="3918829"/>
            <a:ext cx="356144" cy="341628"/>
            <a:chOff x="5241175" y="4959100"/>
            <a:chExt cx="539775" cy="517775"/>
          </a:xfrm>
        </p:grpSpPr>
        <p:sp>
          <p:nvSpPr>
            <p:cNvPr id="648" name="Google Shape;648;p38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8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8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8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8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8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4" name="Google Shape;654;p38"/>
          <p:cNvSpPr/>
          <p:nvPr/>
        </p:nvSpPr>
        <p:spPr>
          <a:xfrm>
            <a:off x="4465621" y="4003050"/>
            <a:ext cx="313438" cy="173247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5" name="Google Shape;655;p38"/>
          <p:cNvGrpSpPr/>
          <p:nvPr/>
        </p:nvGrpSpPr>
        <p:grpSpPr>
          <a:xfrm>
            <a:off x="4952249" y="3969584"/>
            <a:ext cx="228439" cy="262683"/>
            <a:chOff x="6685175" y="5036025"/>
            <a:chExt cx="346225" cy="398125"/>
          </a:xfrm>
        </p:grpSpPr>
        <p:sp>
          <p:nvSpPr>
            <p:cNvPr id="656" name="Google Shape;656;p38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8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8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8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8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1" name="Google Shape;661;p38"/>
          <p:cNvGrpSpPr/>
          <p:nvPr/>
        </p:nvGrpSpPr>
        <p:grpSpPr>
          <a:xfrm>
            <a:off x="5567668" y="2369449"/>
            <a:ext cx="432570" cy="421334"/>
            <a:chOff x="5926225" y="921350"/>
            <a:chExt cx="517800" cy="504350"/>
          </a:xfrm>
        </p:grpSpPr>
        <p:sp>
          <p:nvSpPr>
            <p:cNvPr id="662" name="Google Shape;662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63" name="Google Shape;663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64" name="Google Shape;664;p38"/>
          <p:cNvSpPr/>
          <p:nvPr/>
        </p:nvSpPr>
        <p:spPr>
          <a:xfrm>
            <a:off x="5761588" y="260550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5" name="Google Shape;665;p38"/>
          <p:cNvGrpSpPr/>
          <p:nvPr/>
        </p:nvGrpSpPr>
        <p:grpSpPr>
          <a:xfrm>
            <a:off x="6452655" y="2348829"/>
            <a:ext cx="432570" cy="421334"/>
            <a:chOff x="5926225" y="921350"/>
            <a:chExt cx="517800" cy="504350"/>
          </a:xfrm>
        </p:grpSpPr>
        <p:sp>
          <p:nvSpPr>
            <p:cNvPr id="666" name="Google Shape;666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8" name="Google Shape;668;p38"/>
          <p:cNvSpPr/>
          <p:nvPr/>
        </p:nvSpPr>
        <p:spPr>
          <a:xfrm>
            <a:off x="6646576" y="258488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9" name="Google Shape;669;p38"/>
          <p:cNvGrpSpPr/>
          <p:nvPr/>
        </p:nvGrpSpPr>
        <p:grpSpPr>
          <a:xfrm>
            <a:off x="5567935" y="3097871"/>
            <a:ext cx="1075937" cy="1047989"/>
            <a:chOff x="5926225" y="921350"/>
            <a:chExt cx="517800" cy="504350"/>
          </a:xfrm>
        </p:grpSpPr>
        <p:sp>
          <p:nvSpPr>
            <p:cNvPr id="670" name="Google Shape;670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 w="28575" cap="flat" cmpd="sng">
              <a:solidFill>
                <a:srgbClr val="FFE599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 w="28575" cap="flat" cmpd="sng">
              <a:solidFill>
                <a:srgbClr val="FFE599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2" name="Google Shape;672;p38"/>
          <p:cNvSpPr/>
          <p:nvPr/>
        </p:nvSpPr>
        <p:spPr>
          <a:xfrm>
            <a:off x="6050248" y="368496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38"/>
          <p:cNvSpPr txBox="1"/>
          <p:nvPr/>
        </p:nvSpPr>
        <p:spPr>
          <a:xfrm>
            <a:off x="5456625" y="80392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 </a:t>
            </a: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This means that you can:</a:t>
            </a: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 Condensed"/>
              <a:buChar char="●"/>
            </a:pPr>
            <a:r>
              <a:rPr lang="en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Resize them without losing quality.</a:t>
            </a: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 Condensed"/>
              <a:buChar char="●"/>
            </a:pPr>
            <a:r>
              <a:rPr lang="en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Change fill color and opacity.</a:t>
            </a: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 Condensed"/>
              <a:buChar char="●"/>
            </a:pPr>
            <a:r>
              <a:rPr lang="en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Change line color, width and style.</a:t>
            </a: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Isn’t that nice? :)</a:t>
            </a: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Examples:</a:t>
            </a: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74" name="Google Shape;674;p38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9"/>
          <p:cNvSpPr txBox="1"/>
          <p:nvPr/>
        </p:nvSpPr>
        <p:spPr>
          <a:xfrm>
            <a:off x="208765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Now you can use any emoji as an icon!</a:t>
            </a: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And of course it resizes without losing quality and you can change the color.</a:t>
            </a: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How? Follow Google instructions </a:t>
            </a:r>
            <a:r>
              <a:rPr lang="en" u="sng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3"/>
              </a:rPr>
              <a:t>https://twitter.com/googledocs/status/730087240156643328</a:t>
            </a: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078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80" name="Google Shape;680;p39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607896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607896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81" name="Google Shape;681;p39"/>
          <p:cNvSpPr txBox="1"/>
          <p:nvPr/>
        </p:nvSpPr>
        <p:spPr>
          <a:xfrm>
            <a:off x="5727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F9900"/>
                </a:solidFill>
              </a:rPr>
              <a:t>😉</a:t>
            </a:r>
            <a:endParaRPr sz="9600">
              <a:solidFill>
                <a:srgbClr val="FF9900"/>
              </a:solidFill>
            </a:endParaRPr>
          </a:p>
        </p:txBody>
      </p:sp>
      <p:sp>
        <p:nvSpPr>
          <p:cNvPr id="682" name="Google Shape;682;p39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olse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1008</Words>
  <Application>Microsoft Office PowerPoint</Application>
  <PresentationFormat>On-screen Show (16:9)</PresentationFormat>
  <Paragraphs>168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Oswald</vt:lpstr>
      <vt:lpstr>Roboto Condensed</vt:lpstr>
      <vt:lpstr>Wolsey template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2019-10-03T03:57:31Z</dcterms:modified>
</cp:coreProperties>
</file>