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C92BD64-B2F9-41D5-A59D-A3155B927DAA}">
  <a:tblStyle styleId="{EC92BD64-B2F9-41D5-A59D-A3155B927DA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e1c607c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e1c607c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557947" y="-9"/>
            <a:ext cx="1564584" cy="2825099"/>
            <a:chOff x="0" y="855663"/>
            <a:chExt cx="1257300" cy="2270250"/>
          </a:xfrm>
        </p:grpSpPr>
        <p:sp>
          <p:nvSpPr>
            <p:cNvPr id="13" name="Google Shape;13;p2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 rot="-5400000">
            <a:off x="7256368" y="-405553"/>
            <a:ext cx="1043197" cy="2732065"/>
            <a:chOff x="7556500" y="3806825"/>
            <a:chExt cx="838313" cy="2195488"/>
          </a:xfrm>
        </p:grpSpPr>
        <p:sp>
          <p:nvSpPr>
            <p:cNvPr id="22" name="Google Shape;22;p2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 rot="5400000">
            <a:off x="527351" y="2768116"/>
            <a:ext cx="1389642" cy="2444192"/>
            <a:chOff x="4395788" y="4144963"/>
            <a:chExt cx="1058775" cy="1862100"/>
          </a:xfrm>
        </p:grpSpPr>
        <p:sp>
          <p:nvSpPr>
            <p:cNvPr id="34" name="Google Shape;34;p2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10800000">
            <a:off x="6869501" y="2412068"/>
            <a:ext cx="1768658" cy="2731445"/>
            <a:chOff x="6545263" y="855663"/>
            <a:chExt cx="1469962" cy="2270150"/>
          </a:xfrm>
        </p:grpSpPr>
        <p:sp>
          <p:nvSpPr>
            <p:cNvPr id="38" name="Google Shape;38;p2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ctrTitle"/>
          </p:nvPr>
        </p:nvSpPr>
        <p:spPr>
          <a:xfrm>
            <a:off x="2626350" y="1888150"/>
            <a:ext cx="3891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subTitle" idx="1"/>
          </p:nvPr>
        </p:nvSpPr>
        <p:spPr>
          <a:xfrm>
            <a:off x="2626350" y="3144854"/>
            <a:ext cx="389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51" name="Google Shape;51;p3"/>
          <p:cNvGrpSpPr/>
          <p:nvPr/>
        </p:nvGrpSpPr>
        <p:grpSpPr>
          <a:xfrm rot="-5400000">
            <a:off x="7456019" y="290004"/>
            <a:ext cx="1223732" cy="2152215"/>
            <a:chOff x="4395788" y="4144963"/>
            <a:chExt cx="1058775" cy="1862100"/>
          </a:xfrm>
        </p:grpSpPr>
        <p:sp>
          <p:nvSpPr>
            <p:cNvPr id="52" name="Google Shape;52;p3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3"/>
          <p:cNvGrpSpPr/>
          <p:nvPr/>
        </p:nvGrpSpPr>
        <p:grpSpPr>
          <a:xfrm rot="-5400000">
            <a:off x="721039" y="2564836"/>
            <a:ext cx="1106346" cy="2548423"/>
            <a:chOff x="3357563" y="850900"/>
            <a:chExt cx="957212" cy="2204900"/>
          </a:xfrm>
        </p:grpSpPr>
        <p:sp>
          <p:nvSpPr>
            <p:cNvPr id="56" name="Google Shape;56;p3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/>
          <p:nvPr/>
        </p:nvSpPr>
        <p:spPr>
          <a:xfrm>
            <a:off x="2454800" y="0"/>
            <a:ext cx="4234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 txBox="1">
            <a:spLocks noGrp="1"/>
          </p:cNvSpPr>
          <p:nvPr>
            <p:ph type="body" idx="1"/>
          </p:nvPr>
        </p:nvSpPr>
        <p:spPr>
          <a:xfrm>
            <a:off x="2848484" y="825425"/>
            <a:ext cx="3447000" cy="34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  <a:defRPr i="1"/>
            </a:lvl1pPr>
            <a:lvl2pPr marL="914400" lvl="1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￭"/>
              <a:defRPr i="1"/>
            </a:lvl2pPr>
            <a:lvl3pPr marL="1371600" lvl="2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⬝"/>
              <a:defRPr i="1"/>
            </a:lvl3pPr>
            <a:lvl4pPr marL="1828800" lvl="3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6000" lvl="4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200" lvl="5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400" lvl="6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600" lvl="7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800" lvl="8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endParaRPr/>
          </a:p>
        </p:txBody>
      </p:sp>
      <p:sp>
        <p:nvSpPr>
          <p:cNvPr id="63" name="Google Shape;63;p4"/>
          <p:cNvSpPr txBox="1"/>
          <p:nvPr/>
        </p:nvSpPr>
        <p:spPr>
          <a:xfrm>
            <a:off x="3593400" y="19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A5B0FE"/>
                </a:solidFill>
                <a:latin typeface="Work Sans"/>
                <a:ea typeface="Work Sans"/>
                <a:cs typeface="Work Sans"/>
                <a:sym typeface="Work Sans"/>
              </a:rPr>
              <a:t>“</a:t>
            </a:r>
            <a:endParaRPr sz="7200" b="1">
              <a:solidFill>
                <a:srgbClr val="A5B0F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" name="Google Shape;64;p4"/>
          <p:cNvSpPr txBox="1">
            <a:spLocks noGrp="1"/>
          </p:cNvSpPr>
          <p:nvPr>
            <p:ph type="sldNum" idx="12"/>
          </p:nvPr>
        </p:nvSpPr>
        <p:spPr>
          <a:xfrm>
            <a:off x="4116400" y="4807500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" name="Google Shape;65;p4"/>
          <p:cNvGrpSpPr/>
          <p:nvPr/>
        </p:nvGrpSpPr>
        <p:grpSpPr>
          <a:xfrm>
            <a:off x="6876950" y="3340125"/>
            <a:ext cx="2267050" cy="1803375"/>
            <a:chOff x="9925050" y="4203700"/>
            <a:chExt cx="2267050" cy="1803375"/>
          </a:xfrm>
        </p:grpSpPr>
        <p:sp>
          <p:nvSpPr>
            <p:cNvPr id="66" name="Google Shape;66;p4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" name="Google Shape;78;p4"/>
          <p:cNvGrpSpPr/>
          <p:nvPr/>
        </p:nvGrpSpPr>
        <p:grpSpPr>
          <a:xfrm>
            <a:off x="0" y="0"/>
            <a:ext cx="2266938" cy="1754200"/>
            <a:chOff x="9598025" y="882650"/>
            <a:chExt cx="2266938" cy="1754200"/>
          </a:xfrm>
        </p:grpSpPr>
        <p:sp>
          <p:nvSpPr>
            <p:cNvPr id="79" name="Google Shape;79;p4"/>
            <p:cNvSpPr/>
            <p:nvPr/>
          </p:nvSpPr>
          <p:spPr>
            <a:xfrm>
              <a:off x="10239375" y="1881188"/>
              <a:ext cx="1398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9598025" y="882650"/>
              <a:ext cx="995400" cy="15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10672763" y="1581150"/>
              <a:ext cx="1192200" cy="10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0914063" y="1881188"/>
              <a:ext cx="6795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▹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￭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⬝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89" name="Google Shape;89;p5"/>
          <p:cNvGrpSpPr/>
          <p:nvPr/>
        </p:nvGrpSpPr>
        <p:grpSpPr>
          <a:xfrm>
            <a:off x="6422240" y="-62"/>
            <a:ext cx="1652475" cy="2270250"/>
            <a:chOff x="0" y="855663"/>
            <a:chExt cx="1652475" cy="2270250"/>
          </a:xfrm>
        </p:grpSpPr>
        <p:sp>
          <p:nvSpPr>
            <p:cNvPr id="90" name="Google Shape;90;p5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476375" y="2262188"/>
              <a:ext cx="176100" cy="72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68444"/>
                  </a:moveTo>
                  <a:cubicBezTo>
                    <a:pt x="109090" y="68444"/>
                    <a:pt x="105454" y="69333"/>
                    <a:pt x="105454" y="70222"/>
                  </a:cubicBezTo>
                  <a:cubicBezTo>
                    <a:pt x="105454" y="104888"/>
                    <a:pt x="105454" y="104888"/>
                    <a:pt x="105454" y="104888"/>
                  </a:cubicBezTo>
                  <a:cubicBezTo>
                    <a:pt x="105454" y="107555"/>
                    <a:pt x="98181" y="110222"/>
                    <a:pt x="87272" y="111111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24000"/>
                    <a:pt x="87272" y="24000"/>
                    <a:pt x="87272" y="24000"/>
                  </a:cubicBezTo>
                  <a:cubicBezTo>
                    <a:pt x="87272" y="24000"/>
                    <a:pt x="87272" y="24000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50909" y="1777"/>
                    <a:pt x="50909" y="1777"/>
                    <a:pt x="50909" y="1777"/>
                  </a:cubicBezTo>
                  <a:cubicBezTo>
                    <a:pt x="50909" y="888"/>
                    <a:pt x="47272" y="0"/>
                    <a:pt x="43636" y="0"/>
                  </a:cubicBezTo>
                  <a:cubicBezTo>
                    <a:pt x="40000" y="0"/>
                    <a:pt x="36363" y="888"/>
                    <a:pt x="36363" y="1777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83555"/>
                    <a:pt x="0" y="83555"/>
                    <a:pt x="0" y="83555"/>
                  </a:cubicBezTo>
                  <a:cubicBezTo>
                    <a:pt x="0" y="117333"/>
                    <a:pt x="0" y="117333"/>
                    <a:pt x="0" y="117333"/>
                  </a:cubicBezTo>
                  <a:cubicBezTo>
                    <a:pt x="0" y="118222"/>
                    <a:pt x="0" y="119111"/>
                    <a:pt x="3636" y="119111"/>
                  </a:cubicBezTo>
                  <a:cubicBezTo>
                    <a:pt x="3636" y="119111"/>
                    <a:pt x="7272" y="120000"/>
                    <a:pt x="7272" y="120000"/>
                  </a:cubicBezTo>
                  <a:cubicBezTo>
                    <a:pt x="76363" y="120000"/>
                    <a:pt x="76363" y="120000"/>
                    <a:pt x="76363" y="120000"/>
                  </a:cubicBezTo>
                  <a:cubicBezTo>
                    <a:pt x="83636" y="120000"/>
                    <a:pt x="87272" y="119111"/>
                    <a:pt x="87272" y="117333"/>
                  </a:cubicBezTo>
                  <a:cubicBezTo>
                    <a:pt x="87272" y="115555"/>
                    <a:pt x="87272" y="115555"/>
                    <a:pt x="87272" y="115555"/>
                  </a:cubicBezTo>
                  <a:cubicBezTo>
                    <a:pt x="105454" y="114666"/>
                    <a:pt x="120000" y="110222"/>
                    <a:pt x="120000" y="104888"/>
                  </a:cubicBezTo>
                  <a:cubicBezTo>
                    <a:pt x="120000" y="70222"/>
                    <a:pt x="120000" y="70222"/>
                    <a:pt x="120000" y="70222"/>
                  </a:cubicBezTo>
                  <a:cubicBezTo>
                    <a:pt x="120000" y="69333"/>
                    <a:pt x="116363" y="68444"/>
                    <a:pt x="112727" y="68444"/>
                  </a:cubicBezTo>
                  <a:close/>
                  <a:moveTo>
                    <a:pt x="69090" y="80888"/>
                  </a:moveTo>
                  <a:cubicBezTo>
                    <a:pt x="18181" y="80888"/>
                    <a:pt x="18181" y="80888"/>
                    <a:pt x="18181" y="80888"/>
                  </a:cubicBezTo>
                  <a:cubicBezTo>
                    <a:pt x="18181" y="25777"/>
                    <a:pt x="18181" y="25777"/>
                    <a:pt x="18181" y="25777"/>
                  </a:cubicBezTo>
                  <a:cubicBezTo>
                    <a:pt x="69090" y="25777"/>
                    <a:pt x="69090" y="25777"/>
                    <a:pt x="69090" y="25777"/>
                  </a:cubicBezTo>
                  <a:lnTo>
                    <a:pt x="69090" y="80888"/>
                  </a:lnTo>
                  <a:close/>
                  <a:moveTo>
                    <a:pt x="43636" y="8000"/>
                  </a:moveTo>
                  <a:cubicBezTo>
                    <a:pt x="65454" y="21333"/>
                    <a:pt x="65454" y="21333"/>
                    <a:pt x="65454" y="21333"/>
                  </a:cubicBezTo>
                  <a:cubicBezTo>
                    <a:pt x="21818" y="21333"/>
                    <a:pt x="21818" y="21333"/>
                    <a:pt x="21818" y="21333"/>
                  </a:cubicBezTo>
                  <a:lnTo>
                    <a:pt x="43636" y="8000"/>
                  </a:lnTo>
                  <a:close/>
                  <a:moveTo>
                    <a:pt x="18181" y="115555"/>
                  </a:moveTo>
                  <a:cubicBezTo>
                    <a:pt x="18181" y="85333"/>
                    <a:pt x="18181" y="85333"/>
                    <a:pt x="18181" y="85333"/>
                  </a:cubicBezTo>
                  <a:cubicBezTo>
                    <a:pt x="69090" y="85333"/>
                    <a:pt x="69090" y="85333"/>
                    <a:pt x="69090" y="85333"/>
                  </a:cubicBezTo>
                  <a:cubicBezTo>
                    <a:pt x="69090" y="115555"/>
                    <a:pt x="69090" y="115555"/>
                    <a:pt x="69090" y="115555"/>
                  </a:cubicBezTo>
                  <a:lnTo>
                    <a:pt x="18181" y="115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5"/>
          <p:cNvGrpSpPr/>
          <p:nvPr/>
        </p:nvGrpSpPr>
        <p:grpSpPr>
          <a:xfrm>
            <a:off x="7106138" y="2674863"/>
            <a:ext cx="1551087" cy="2468625"/>
            <a:chOff x="715963" y="3538538"/>
            <a:chExt cx="1551087" cy="2468625"/>
          </a:xfrm>
        </p:grpSpPr>
        <p:sp>
          <p:nvSpPr>
            <p:cNvPr id="100" name="Google Shape;100;p5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457200" y="1672300"/>
            <a:ext cx="2494200" cy="31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￭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16" name="Google Shape;116;p6"/>
          <p:cNvSpPr txBox="1">
            <a:spLocks noGrp="1"/>
          </p:cNvSpPr>
          <p:nvPr>
            <p:ph type="body" idx="2"/>
          </p:nvPr>
        </p:nvSpPr>
        <p:spPr>
          <a:xfrm>
            <a:off x="3101652" y="1672300"/>
            <a:ext cx="2494200" cy="31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￭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17" name="Google Shape;117;p6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8" name="Google Shape;118;p6"/>
          <p:cNvGrpSpPr/>
          <p:nvPr/>
        </p:nvGrpSpPr>
        <p:grpSpPr>
          <a:xfrm>
            <a:off x="6489150" y="0"/>
            <a:ext cx="1882725" cy="2446200"/>
            <a:chOff x="3357563" y="850900"/>
            <a:chExt cx="1882725" cy="2446200"/>
          </a:xfrm>
        </p:grpSpPr>
        <p:sp>
          <p:nvSpPr>
            <p:cNvPr id="119" name="Google Shape;119;p6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4829175" y="2943225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8085"/>
                    <a:pt x="25531" y="0"/>
                    <a:pt x="58723" y="0"/>
                  </a:cubicBezTo>
                  <a:cubicBezTo>
                    <a:pt x="91914" y="0"/>
                    <a:pt x="120000" y="28085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6808"/>
                    <a:pt x="33191" y="107234"/>
                    <a:pt x="58723" y="107234"/>
                  </a:cubicBezTo>
                  <a:cubicBezTo>
                    <a:pt x="84255" y="107234"/>
                    <a:pt x="104680" y="86808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4887913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127" y="40851"/>
                  </a:moveTo>
                  <a:cubicBezTo>
                    <a:pt x="104680" y="45957"/>
                    <a:pt x="104680" y="53617"/>
                    <a:pt x="104680" y="58723"/>
                  </a:cubicBezTo>
                  <a:cubicBezTo>
                    <a:pt x="104680" y="84255"/>
                    <a:pt x="84255" y="107234"/>
                    <a:pt x="58723" y="107234"/>
                  </a:cubicBezTo>
                  <a:cubicBezTo>
                    <a:pt x="33191" y="107234"/>
                    <a:pt x="12765" y="84255"/>
                    <a:pt x="12765" y="58723"/>
                  </a:cubicBezTo>
                  <a:cubicBezTo>
                    <a:pt x="12765" y="33191"/>
                    <a:pt x="33191" y="12765"/>
                    <a:pt x="58723" y="12765"/>
                  </a:cubicBezTo>
                  <a:cubicBezTo>
                    <a:pt x="66382" y="12765"/>
                    <a:pt x="74042" y="15319"/>
                    <a:pt x="79148" y="17872"/>
                  </a:cubicBezTo>
                  <a:cubicBezTo>
                    <a:pt x="79148" y="15319"/>
                    <a:pt x="79148" y="10212"/>
                    <a:pt x="76595" y="7659"/>
                  </a:cubicBezTo>
                  <a:cubicBezTo>
                    <a:pt x="76595" y="5106"/>
                    <a:pt x="76595" y="5106"/>
                    <a:pt x="76595" y="2553"/>
                  </a:cubicBezTo>
                  <a:cubicBezTo>
                    <a:pt x="71489" y="0"/>
                    <a:pt x="66382" y="0"/>
                    <a:pt x="58723" y="0"/>
                  </a:cubicBezTo>
                  <a:cubicBezTo>
                    <a:pt x="25531" y="0"/>
                    <a:pt x="0" y="25531"/>
                    <a:pt x="0" y="58723"/>
                  </a:cubicBezTo>
                  <a:cubicBezTo>
                    <a:pt x="0" y="91914"/>
                    <a:pt x="25531" y="120000"/>
                    <a:pt x="58723" y="120000"/>
                  </a:cubicBezTo>
                  <a:cubicBezTo>
                    <a:pt x="91914" y="120000"/>
                    <a:pt x="120000" y="91914"/>
                    <a:pt x="120000" y="58723"/>
                  </a:cubicBezTo>
                  <a:cubicBezTo>
                    <a:pt x="120000" y="53617"/>
                    <a:pt x="117446" y="45957"/>
                    <a:pt x="114893" y="38297"/>
                  </a:cubicBezTo>
                  <a:cubicBezTo>
                    <a:pt x="109787" y="38297"/>
                    <a:pt x="107234" y="40851"/>
                    <a:pt x="102127" y="408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4770438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5531"/>
                    <a:pt x="25531" y="0"/>
                    <a:pt x="58723" y="0"/>
                  </a:cubicBezTo>
                  <a:cubicBezTo>
                    <a:pt x="91914" y="0"/>
                    <a:pt x="120000" y="25531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4255"/>
                    <a:pt x="33191" y="107234"/>
                    <a:pt x="58723" y="107234"/>
                  </a:cubicBezTo>
                  <a:cubicBezTo>
                    <a:pt x="84255" y="107234"/>
                    <a:pt x="104680" y="84255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4448175" y="1768475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66" y="120000"/>
                  </a:moveTo>
                  <a:cubicBezTo>
                    <a:pt x="2222" y="120000"/>
                    <a:pt x="2222" y="120000"/>
                    <a:pt x="2222" y="120000"/>
                  </a:cubicBezTo>
                  <a:cubicBezTo>
                    <a:pt x="1111" y="120000"/>
                    <a:pt x="0" y="118888"/>
                    <a:pt x="0" y="116666"/>
                  </a:cubicBezTo>
                  <a:cubicBezTo>
                    <a:pt x="0" y="2222"/>
                    <a:pt x="0" y="2222"/>
                    <a:pt x="0" y="2222"/>
                  </a:cubicBezTo>
                  <a:cubicBezTo>
                    <a:pt x="0" y="1111"/>
                    <a:pt x="1111" y="0"/>
                    <a:pt x="2222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3333" y="0"/>
                    <a:pt x="84444" y="1111"/>
                  </a:cubicBezTo>
                  <a:cubicBezTo>
                    <a:pt x="118888" y="35555"/>
                    <a:pt x="118888" y="35555"/>
                    <a:pt x="118888" y="35555"/>
                  </a:cubicBezTo>
                  <a:cubicBezTo>
                    <a:pt x="120000" y="35555"/>
                    <a:pt x="120000" y="36666"/>
                    <a:pt x="120000" y="37777"/>
                  </a:cubicBezTo>
                  <a:cubicBezTo>
                    <a:pt x="120000" y="116666"/>
                    <a:pt x="120000" y="116666"/>
                    <a:pt x="120000" y="116666"/>
                  </a:cubicBezTo>
                  <a:cubicBezTo>
                    <a:pt x="120000" y="118888"/>
                    <a:pt x="118888" y="120000"/>
                    <a:pt x="116666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5555"/>
                    <a:pt x="81111" y="5555"/>
                    <a:pt x="81111" y="5555"/>
                  </a:cubicBezTo>
                  <a:cubicBezTo>
                    <a:pt x="5555" y="5555"/>
                    <a:pt x="5555" y="5555"/>
                    <a:pt x="5555" y="5555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4829175" y="1779588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0588" y="120000"/>
                    <a:pt x="10588" y="120000"/>
                    <a:pt x="10588" y="120000"/>
                  </a:cubicBezTo>
                  <a:cubicBezTo>
                    <a:pt x="3529" y="120000"/>
                    <a:pt x="0" y="116470"/>
                    <a:pt x="0" y="1129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4662488" y="27178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120000"/>
                  </a:moveTo>
                  <a:cubicBezTo>
                    <a:pt x="3333" y="120000"/>
                    <a:pt x="3333" y="120000"/>
                    <a:pt x="3333" y="120000"/>
                  </a:cubicBezTo>
                  <a:cubicBezTo>
                    <a:pt x="1111" y="120000"/>
                    <a:pt x="0" y="118888"/>
                    <a:pt x="0" y="117777"/>
                  </a:cubicBezTo>
                  <a:cubicBezTo>
                    <a:pt x="0" y="3333"/>
                    <a:pt x="0" y="3333"/>
                    <a:pt x="0" y="3333"/>
                  </a:cubicBezTo>
                  <a:cubicBezTo>
                    <a:pt x="0" y="2222"/>
                    <a:pt x="1111" y="0"/>
                    <a:pt x="3333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4444" y="1111"/>
                    <a:pt x="84444" y="1111"/>
                  </a:cubicBezTo>
                  <a:cubicBezTo>
                    <a:pt x="120000" y="35555"/>
                    <a:pt x="120000" y="35555"/>
                    <a:pt x="120000" y="35555"/>
                  </a:cubicBezTo>
                  <a:cubicBezTo>
                    <a:pt x="120000" y="36666"/>
                    <a:pt x="120000" y="37777"/>
                    <a:pt x="120000" y="37777"/>
                  </a:cubicBezTo>
                  <a:cubicBezTo>
                    <a:pt x="120000" y="117777"/>
                    <a:pt x="120000" y="117777"/>
                    <a:pt x="120000" y="117777"/>
                  </a:cubicBezTo>
                  <a:cubicBezTo>
                    <a:pt x="120000" y="118888"/>
                    <a:pt x="118888" y="120000"/>
                    <a:pt x="117777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6666"/>
                    <a:pt x="81111" y="6666"/>
                    <a:pt x="81111" y="6666"/>
                  </a:cubicBezTo>
                  <a:cubicBezTo>
                    <a:pt x="5555" y="6666"/>
                    <a:pt x="5555" y="6666"/>
                    <a:pt x="5555" y="6666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5048250" y="2733675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058" y="120000"/>
                    <a:pt x="7058" y="120000"/>
                    <a:pt x="7058" y="120000"/>
                  </a:cubicBezTo>
                  <a:cubicBezTo>
                    <a:pt x="3529" y="120000"/>
                    <a:pt x="0" y="116470"/>
                    <a:pt x="0" y="1094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4529138" y="2149475"/>
              <a:ext cx="3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26" y="112000"/>
                  </a:moveTo>
                  <a:cubicBezTo>
                    <a:pt x="76056" y="112000"/>
                    <a:pt x="69295" y="104000"/>
                    <a:pt x="67605" y="88000"/>
                  </a:cubicBezTo>
                  <a:cubicBezTo>
                    <a:pt x="65915" y="80000"/>
                    <a:pt x="65915" y="72000"/>
                    <a:pt x="65915" y="64000"/>
                  </a:cubicBezTo>
                  <a:cubicBezTo>
                    <a:pt x="64225" y="64000"/>
                    <a:pt x="64225" y="56000"/>
                    <a:pt x="64225" y="56000"/>
                  </a:cubicBezTo>
                  <a:cubicBezTo>
                    <a:pt x="60845" y="48000"/>
                    <a:pt x="57464" y="56000"/>
                    <a:pt x="54084" y="64000"/>
                  </a:cubicBezTo>
                  <a:cubicBezTo>
                    <a:pt x="54084" y="64000"/>
                    <a:pt x="52394" y="72000"/>
                    <a:pt x="50704" y="72000"/>
                  </a:cubicBezTo>
                  <a:cubicBezTo>
                    <a:pt x="49014" y="88000"/>
                    <a:pt x="47323" y="96000"/>
                    <a:pt x="42253" y="104000"/>
                  </a:cubicBezTo>
                  <a:cubicBezTo>
                    <a:pt x="35492" y="120000"/>
                    <a:pt x="25352" y="104000"/>
                    <a:pt x="20281" y="80000"/>
                  </a:cubicBezTo>
                  <a:cubicBezTo>
                    <a:pt x="18591" y="72000"/>
                    <a:pt x="18591" y="72000"/>
                    <a:pt x="18591" y="64000"/>
                  </a:cubicBezTo>
                  <a:cubicBezTo>
                    <a:pt x="16901" y="56000"/>
                    <a:pt x="15211" y="48000"/>
                    <a:pt x="15211" y="48000"/>
                  </a:cubicBezTo>
                  <a:cubicBezTo>
                    <a:pt x="13521" y="48000"/>
                    <a:pt x="11830" y="56000"/>
                    <a:pt x="10140" y="56000"/>
                  </a:cubicBezTo>
                  <a:cubicBezTo>
                    <a:pt x="10140" y="64000"/>
                    <a:pt x="10140" y="72000"/>
                    <a:pt x="10140" y="80000"/>
                  </a:cubicBezTo>
                  <a:cubicBezTo>
                    <a:pt x="10140" y="80000"/>
                    <a:pt x="10140" y="88000"/>
                    <a:pt x="8450" y="96000"/>
                  </a:cubicBezTo>
                  <a:cubicBezTo>
                    <a:pt x="0" y="88000"/>
                    <a:pt x="0" y="88000"/>
                    <a:pt x="0" y="88000"/>
                  </a:cubicBezTo>
                  <a:cubicBezTo>
                    <a:pt x="1690" y="80000"/>
                    <a:pt x="1690" y="72000"/>
                    <a:pt x="1690" y="72000"/>
                  </a:cubicBezTo>
                  <a:cubicBezTo>
                    <a:pt x="1690" y="64000"/>
                    <a:pt x="1690" y="48000"/>
                    <a:pt x="3380" y="40000"/>
                  </a:cubicBezTo>
                  <a:cubicBezTo>
                    <a:pt x="5070" y="24000"/>
                    <a:pt x="10140" y="0"/>
                    <a:pt x="16901" y="8000"/>
                  </a:cubicBezTo>
                  <a:cubicBezTo>
                    <a:pt x="21971" y="8000"/>
                    <a:pt x="23661" y="32000"/>
                    <a:pt x="25352" y="40000"/>
                  </a:cubicBezTo>
                  <a:cubicBezTo>
                    <a:pt x="25352" y="48000"/>
                    <a:pt x="27042" y="48000"/>
                    <a:pt x="27042" y="56000"/>
                  </a:cubicBezTo>
                  <a:cubicBezTo>
                    <a:pt x="28732" y="64000"/>
                    <a:pt x="35492" y="72000"/>
                    <a:pt x="38873" y="64000"/>
                  </a:cubicBezTo>
                  <a:cubicBezTo>
                    <a:pt x="42253" y="64000"/>
                    <a:pt x="43943" y="56000"/>
                    <a:pt x="45633" y="48000"/>
                  </a:cubicBezTo>
                  <a:cubicBezTo>
                    <a:pt x="47323" y="40000"/>
                    <a:pt x="49014" y="32000"/>
                    <a:pt x="49014" y="32000"/>
                  </a:cubicBezTo>
                  <a:cubicBezTo>
                    <a:pt x="54084" y="8000"/>
                    <a:pt x="62535" y="0"/>
                    <a:pt x="67605" y="16000"/>
                  </a:cubicBezTo>
                  <a:cubicBezTo>
                    <a:pt x="70985" y="32000"/>
                    <a:pt x="72676" y="40000"/>
                    <a:pt x="72676" y="48000"/>
                  </a:cubicBezTo>
                  <a:cubicBezTo>
                    <a:pt x="72676" y="56000"/>
                    <a:pt x="74366" y="56000"/>
                    <a:pt x="74366" y="64000"/>
                  </a:cubicBezTo>
                  <a:cubicBezTo>
                    <a:pt x="76056" y="72000"/>
                    <a:pt x="82816" y="80000"/>
                    <a:pt x="86197" y="64000"/>
                  </a:cubicBezTo>
                  <a:cubicBezTo>
                    <a:pt x="86197" y="64000"/>
                    <a:pt x="87887" y="64000"/>
                    <a:pt x="87887" y="56000"/>
                  </a:cubicBezTo>
                  <a:cubicBezTo>
                    <a:pt x="91267" y="48000"/>
                    <a:pt x="92957" y="40000"/>
                    <a:pt x="96338" y="32000"/>
                  </a:cubicBezTo>
                  <a:cubicBezTo>
                    <a:pt x="101408" y="24000"/>
                    <a:pt x="104788" y="32000"/>
                    <a:pt x="109859" y="40000"/>
                  </a:cubicBezTo>
                  <a:cubicBezTo>
                    <a:pt x="111549" y="48000"/>
                    <a:pt x="114929" y="48000"/>
                    <a:pt x="116619" y="48000"/>
                  </a:cubicBezTo>
                  <a:cubicBezTo>
                    <a:pt x="120000" y="88000"/>
                    <a:pt x="120000" y="88000"/>
                    <a:pt x="120000" y="88000"/>
                  </a:cubicBezTo>
                  <a:cubicBezTo>
                    <a:pt x="114929" y="96000"/>
                    <a:pt x="109859" y="88000"/>
                    <a:pt x="106478" y="80000"/>
                  </a:cubicBezTo>
                  <a:cubicBezTo>
                    <a:pt x="103098" y="72000"/>
                    <a:pt x="101408" y="72000"/>
                    <a:pt x="99718" y="72000"/>
                  </a:cubicBezTo>
                  <a:cubicBezTo>
                    <a:pt x="98028" y="72000"/>
                    <a:pt x="96338" y="80000"/>
                    <a:pt x="94647" y="88000"/>
                  </a:cubicBezTo>
                  <a:cubicBezTo>
                    <a:pt x="92957" y="88000"/>
                    <a:pt x="91267" y="96000"/>
                    <a:pt x="89577" y="104000"/>
                  </a:cubicBezTo>
                  <a:cubicBezTo>
                    <a:pt x="87887" y="112000"/>
                    <a:pt x="84507" y="112000"/>
                    <a:pt x="81126" y="112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4529138" y="2063750"/>
              <a:ext cx="4017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6400" y="120000"/>
                  </a:moveTo>
                  <a:cubicBezTo>
                    <a:pt x="41600" y="120000"/>
                    <a:pt x="36800" y="100000"/>
                    <a:pt x="32000" y="90000"/>
                  </a:cubicBezTo>
                  <a:cubicBezTo>
                    <a:pt x="28800" y="80000"/>
                    <a:pt x="27200" y="80000"/>
                    <a:pt x="24000" y="70000"/>
                  </a:cubicBezTo>
                  <a:cubicBezTo>
                    <a:pt x="17600" y="60000"/>
                    <a:pt x="9600" y="60000"/>
                    <a:pt x="4800" y="80000"/>
                  </a:cubicBezTo>
                  <a:cubicBezTo>
                    <a:pt x="0" y="40000"/>
                    <a:pt x="0" y="40000"/>
                    <a:pt x="0" y="40000"/>
                  </a:cubicBezTo>
                  <a:cubicBezTo>
                    <a:pt x="8000" y="10000"/>
                    <a:pt x="17600" y="10000"/>
                    <a:pt x="27200" y="20000"/>
                  </a:cubicBezTo>
                  <a:cubicBezTo>
                    <a:pt x="28800" y="30000"/>
                    <a:pt x="32000" y="40000"/>
                    <a:pt x="35200" y="40000"/>
                  </a:cubicBezTo>
                  <a:cubicBezTo>
                    <a:pt x="40000" y="60000"/>
                    <a:pt x="44800" y="70000"/>
                    <a:pt x="48000" y="70000"/>
                  </a:cubicBezTo>
                  <a:cubicBezTo>
                    <a:pt x="51200" y="60000"/>
                    <a:pt x="54400" y="50000"/>
                    <a:pt x="57600" y="40000"/>
                  </a:cubicBezTo>
                  <a:cubicBezTo>
                    <a:pt x="60800" y="30000"/>
                    <a:pt x="62400" y="20000"/>
                    <a:pt x="64000" y="20000"/>
                  </a:cubicBezTo>
                  <a:cubicBezTo>
                    <a:pt x="68800" y="0"/>
                    <a:pt x="75200" y="0"/>
                    <a:pt x="80000" y="10000"/>
                  </a:cubicBezTo>
                  <a:cubicBezTo>
                    <a:pt x="81600" y="20000"/>
                    <a:pt x="84800" y="30000"/>
                    <a:pt x="84800" y="40000"/>
                  </a:cubicBezTo>
                  <a:cubicBezTo>
                    <a:pt x="92800" y="40000"/>
                    <a:pt x="100800" y="40000"/>
                    <a:pt x="108800" y="40000"/>
                  </a:cubicBezTo>
                  <a:cubicBezTo>
                    <a:pt x="110400" y="40000"/>
                    <a:pt x="112000" y="30000"/>
                    <a:pt x="112000" y="30000"/>
                  </a:cubicBezTo>
                  <a:cubicBezTo>
                    <a:pt x="112000" y="30000"/>
                    <a:pt x="112000" y="40000"/>
                    <a:pt x="112000" y="4000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70000"/>
                    <a:pt x="116800" y="90000"/>
                    <a:pt x="110400" y="90000"/>
                  </a:cubicBezTo>
                  <a:cubicBezTo>
                    <a:pt x="100800" y="100000"/>
                    <a:pt x="91200" y="100000"/>
                    <a:pt x="83200" y="90000"/>
                  </a:cubicBezTo>
                  <a:cubicBezTo>
                    <a:pt x="80000" y="90000"/>
                    <a:pt x="80000" y="80000"/>
                    <a:pt x="78400" y="70000"/>
                  </a:cubicBezTo>
                  <a:cubicBezTo>
                    <a:pt x="78400" y="70000"/>
                    <a:pt x="78400" y="70000"/>
                    <a:pt x="76800" y="60000"/>
                  </a:cubicBezTo>
                  <a:cubicBezTo>
                    <a:pt x="73600" y="60000"/>
                    <a:pt x="70400" y="60000"/>
                    <a:pt x="67200" y="60000"/>
                  </a:cubicBezTo>
                  <a:cubicBezTo>
                    <a:pt x="65600" y="70000"/>
                    <a:pt x="64000" y="80000"/>
                    <a:pt x="62400" y="80000"/>
                  </a:cubicBezTo>
                  <a:cubicBezTo>
                    <a:pt x="59200" y="100000"/>
                    <a:pt x="54400" y="110000"/>
                    <a:pt x="49600" y="120000"/>
                  </a:cubicBezTo>
                  <a:cubicBezTo>
                    <a:pt x="48000" y="120000"/>
                    <a:pt x="48000" y="120000"/>
                    <a:pt x="464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4540250" y="1982788"/>
              <a:ext cx="203100" cy="5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73" y="120000"/>
                  </a:moveTo>
                  <a:cubicBezTo>
                    <a:pt x="6315" y="120000"/>
                    <a:pt x="3157" y="120000"/>
                    <a:pt x="0" y="120000"/>
                  </a:cubicBezTo>
                  <a:cubicBezTo>
                    <a:pt x="0" y="48000"/>
                    <a:pt x="0" y="48000"/>
                    <a:pt x="0" y="48000"/>
                  </a:cubicBezTo>
                  <a:cubicBezTo>
                    <a:pt x="9473" y="60000"/>
                    <a:pt x="18947" y="60000"/>
                    <a:pt x="25263" y="36000"/>
                  </a:cubicBezTo>
                  <a:cubicBezTo>
                    <a:pt x="25263" y="36000"/>
                    <a:pt x="28421" y="36000"/>
                    <a:pt x="28421" y="36000"/>
                  </a:cubicBezTo>
                  <a:cubicBezTo>
                    <a:pt x="28421" y="24000"/>
                    <a:pt x="31578" y="24000"/>
                    <a:pt x="34736" y="24000"/>
                  </a:cubicBezTo>
                  <a:cubicBezTo>
                    <a:pt x="41052" y="0"/>
                    <a:pt x="53684" y="0"/>
                    <a:pt x="63157" y="24000"/>
                  </a:cubicBezTo>
                  <a:cubicBezTo>
                    <a:pt x="66315" y="24000"/>
                    <a:pt x="69473" y="24000"/>
                    <a:pt x="72631" y="36000"/>
                  </a:cubicBezTo>
                  <a:cubicBezTo>
                    <a:pt x="75789" y="36000"/>
                    <a:pt x="82105" y="48000"/>
                    <a:pt x="85263" y="48000"/>
                  </a:cubicBezTo>
                  <a:cubicBezTo>
                    <a:pt x="94736" y="48000"/>
                    <a:pt x="101052" y="48000"/>
                    <a:pt x="113684" y="24000"/>
                  </a:cubicBezTo>
                  <a:cubicBezTo>
                    <a:pt x="120000" y="72000"/>
                    <a:pt x="120000" y="72000"/>
                    <a:pt x="120000" y="72000"/>
                  </a:cubicBezTo>
                  <a:cubicBezTo>
                    <a:pt x="113684" y="96000"/>
                    <a:pt x="97894" y="120000"/>
                    <a:pt x="85263" y="108000"/>
                  </a:cubicBezTo>
                  <a:cubicBezTo>
                    <a:pt x="75789" y="108000"/>
                    <a:pt x="69473" y="96000"/>
                    <a:pt x="63157" y="84000"/>
                  </a:cubicBezTo>
                  <a:cubicBezTo>
                    <a:pt x="63157" y="84000"/>
                    <a:pt x="60000" y="84000"/>
                    <a:pt x="60000" y="72000"/>
                  </a:cubicBezTo>
                  <a:cubicBezTo>
                    <a:pt x="53684" y="72000"/>
                    <a:pt x="47368" y="60000"/>
                    <a:pt x="41052" y="72000"/>
                  </a:cubicBezTo>
                  <a:cubicBezTo>
                    <a:pt x="41052" y="72000"/>
                    <a:pt x="41052" y="84000"/>
                    <a:pt x="37894" y="84000"/>
                  </a:cubicBezTo>
                  <a:cubicBezTo>
                    <a:pt x="37894" y="84000"/>
                    <a:pt x="34736" y="84000"/>
                    <a:pt x="34736" y="96000"/>
                  </a:cubicBezTo>
                  <a:cubicBezTo>
                    <a:pt x="28421" y="108000"/>
                    <a:pt x="18947" y="120000"/>
                    <a:pt x="9473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6"/>
          <p:cNvGrpSpPr/>
          <p:nvPr/>
        </p:nvGrpSpPr>
        <p:grpSpPr>
          <a:xfrm>
            <a:off x="6488950" y="3281388"/>
            <a:ext cx="2149388" cy="1862100"/>
            <a:chOff x="3305175" y="4144963"/>
            <a:chExt cx="2149388" cy="1862100"/>
          </a:xfrm>
        </p:grpSpPr>
        <p:sp>
          <p:nvSpPr>
            <p:cNvPr id="133" name="Google Shape;133;p6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3305175" y="4622800"/>
              <a:ext cx="1106400" cy="8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4709"/>
                  </a:moveTo>
                  <a:cubicBezTo>
                    <a:pt x="120000" y="6193"/>
                    <a:pt x="115362" y="0"/>
                    <a:pt x="108985" y="0"/>
                  </a:cubicBezTo>
                  <a:cubicBezTo>
                    <a:pt x="11594" y="0"/>
                    <a:pt x="11594" y="0"/>
                    <a:pt x="11594" y="0"/>
                  </a:cubicBezTo>
                  <a:cubicBezTo>
                    <a:pt x="5217" y="0"/>
                    <a:pt x="0" y="6193"/>
                    <a:pt x="0" y="14709"/>
                  </a:cubicBezTo>
                  <a:cubicBezTo>
                    <a:pt x="0" y="100645"/>
                    <a:pt x="0" y="100645"/>
                    <a:pt x="0" y="100645"/>
                  </a:cubicBezTo>
                  <a:cubicBezTo>
                    <a:pt x="0" y="102193"/>
                    <a:pt x="579" y="102967"/>
                    <a:pt x="1739" y="102967"/>
                  </a:cubicBezTo>
                  <a:cubicBezTo>
                    <a:pt x="9855" y="102967"/>
                    <a:pt x="9855" y="102967"/>
                    <a:pt x="9855" y="102967"/>
                  </a:cubicBezTo>
                  <a:cubicBezTo>
                    <a:pt x="9855" y="117677"/>
                    <a:pt x="9855" y="117677"/>
                    <a:pt x="9855" y="117677"/>
                  </a:cubicBezTo>
                  <a:cubicBezTo>
                    <a:pt x="9855" y="119225"/>
                    <a:pt x="10434" y="120000"/>
                    <a:pt x="11594" y="120000"/>
                  </a:cubicBezTo>
                  <a:cubicBezTo>
                    <a:pt x="108985" y="120000"/>
                    <a:pt x="108985" y="120000"/>
                    <a:pt x="108985" y="120000"/>
                  </a:cubicBezTo>
                  <a:cubicBezTo>
                    <a:pt x="109565" y="120000"/>
                    <a:pt x="110144" y="119225"/>
                    <a:pt x="110144" y="117677"/>
                  </a:cubicBezTo>
                  <a:cubicBezTo>
                    <a:pt x="110144" y="29419"/>
                    <a:pt x="110144" y="29419"/>
                    <a:pt x="110144" y="29419"/>
                  </a:cubicBezTo>
                  <a:cubicBezTo>
                    <a:pt x="115942" y="28645"/>
                    <a:pt x="120000" y="22451"/>
                    <a:pt x="120000" y="14709"/>
                  </a:cubicBezTo>
                  <a:close/>
                  <a:moveTo>
                    <a:pt x="2898" y="99096"/>
                  </a:moveTo>
                  <a:cubicBezTo>
                    <a:pt x="2898" y="14709"/>
                    <a:pt x="2898" y="14709"/>
                    <a:pt x="2898" y="14709"/>
                  </a:cubicBezTo>
                  <a:cubicBezTo>
                    <a:pt x="2898" y="8516"/>
                    <a:pt x="6956" y="3870"/>
                    <a:pt x="11594" y="3870"/>
                  </a:cubicBezTo>
                  <a:cubicBezTo>
                    <a:pt x="16231" y="3870"/>
                    <a:pt x="19710" y="8516"/>
                    <a:pt x="19710" y="14709"/>
                  </a:cubicBezTo>
                  <a:cubicBezTo>
                    <a:pt x="19710" y="15483"/>
                    <a:pt x="19710" y="16258"/>
                    <a:pt x="19710" y="17032"/>
                  </a:cubicBezTo>
                  <a:cubicBezTo>
                    <a:pt x="11594" y="17032"/>
                    <a:pt x="11594" y="17032"/>
                    <a:pt x="11594" y="17032"/>
                  </a:cubicBezTo>
                  <a:cubicBezTo>
                    <a:pt x="10434" y="17032"/>
                    <a:pt x="9855" y="17806"/>
                    <a:pt x="9855" y="19354"/>
                  </a:cubicBezTo>
                  <a:cubicBezTo>
                    <a:pt x="9855" y="99096"/>
                    <a:pt x="9855" y="99096"/>
                    <a:pt x="9855" y="99096"/>
                  </a:cubicBezTo>
                  <a:lnTo>
                    <a:pt x="2898" y="99096"/>
                  </a:lnTo>
                  <a:close/>
                  <a:moveTo>
                    <a:pt x="12753" y="25548"/>
                  </a:moveTo>
                  <a:cubicBezTo>
                    <a:pt x="12753" y="20903"/>
                    <a:pt x="12753" y="20903"/>
                    <a:pt x="12753" y="20903"/>
                  </a:cubicBezTo>
                  <a:cubicBezTo>
                    <a:pt x="17971" y="20903"/>
                    <a:pt x="17971" y="20903"/>
                    <a:pt x="17971" y="20903"/>
                  </a:cubicBezTo>
                  <a:cubicBezTo>
                    <a:pt x="16811" y="23225"/>
                    <a:pt x="15072" y="25548"/>
                    <a:pt x="12753" y="25548"/>
                  </a:cubicBezTo>
                  <a:close/>
                  <a:moveTo>
                    <a:pt x="107246" y="116129"/>
                  </a:moveTo>
                  <a:cubicBezTo>
                    <a:pt x="12753" y="116129"/>
                    <a:pt x="12753" y="116129"/>
                    <a:pt x="12753" y="116129"/>
                  </a:cubicBezTo>
                  <a:cubicBezTo>
                    <a:pt x="12753" y="30193"/>
                    <a:pt x="12753" y="30193"/>
                    <a:pt x="12753" y="30193"/>
                  </a:cubicBezTo>
                  <a:cubicBezTo>
                    <a:pt x="107246" y="30193"/>
                    <a:pt x="107246" y="30193"/>
                    <a:pt x="107246" y="30193"/>
                  </a:cubicBezTo>
                  <a:lnTo>
                    <a:pt x="107246" y="116129"/>
                  </a:lnTo>
                  <a:close/>
                  <a:moveTo>
                    <a:pt x="108985" y="25548"/>
                  </a:move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9130" y="26322"/>
                    <a:pt x="19130" y="26322"/>
                    <a:pt x="19130" y="26322"/>
                  </a:cubicBezTo>
                  <a:cubicBezTo>
                    <a:pt x="21449" y="23225"/>
                    <a:pt x="22608" y="19354"/>
                    <a:pt x="22608" y="14709"/>
                  </a:cubicBezTo>
                  <a:cubicBezTo>
                    <a:pt x="22608" y="10064"/>
                    <a:pt x="21449" y="6193"/>
                    <a:pt x="19130" y="3870"/>
                  </a:cubicBezTo>
                  <a:cubicBezTo>
                    <a:pt x="108985" y="3870"/>
                    <a:pt x="108985" y="3870"/>
                    <a:pt x="108985" y="3870"/>
                  </a:cubicBezTo>
                  <a:cubicBezTo>
                    <a:pt x="113623" y="3870"/>
                    <a:pt x="117101" y="8516"/>
                    <a:pt x="117101" y="14709"/>
                  </a:cubicBezTo>
                  <a:cubicBezTo>
                    <a:pt x="117101" y="20903"/>
                    <a:pt x="113623" y="25548"/>
                    <a:pt x="108985" y="255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3517900" y="493871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154" y="120000"/>
                  </a:moveTo>
                  <a:cubicBezTo>
                    <a:pt x="92957" y="120000"/>
                    <a:pt x="120000" y="92957"/>
                    <a:pt x="120000" y="60845"/>
                  </a:cubicBezTo>
                  <a:cubicBezTo>
                    <a:pt x="120000" y="27042"/>
                    <a:pt x="92957" y="0"/>
                    <a:pt x="59154" y="0"/>
                  </a:cubicBezTo>
                  <a:cubicBezTo>
                    <a:pt x="27042" y="0"/>
                    <a:pt x="0" y="27042"/>
                    <a:pt x="0" y="60845"/>
                  </a:cubicBezTo>
                  <a:cubicBezTo>
                    <a:pt x="0" y="92957"/>
                    <a:pt x="27042" y="120000"/>
                    <a:pt x="59154" y="120000"/>
                  </a:cubicBezTo>
                  <a:close/>
                  <a:moveTo>
                    <a:pt x="96338" y="23661"/>
                  </a:moveTo>
                  <a:cubicBezTo>
                    <a:pt x="94647" y="27042"/>
                    <a:pt x="92957" y="33802"/>
                    <a:pt x="87887" y="35492"/>
                  </a:cubicBezTo>
                  <a:cubicBezTo>
                    <a:pt x="81126" y="35492"/>
                    <a:pt x="74366" y="37183"/>
                    <a:pt x="70985" y="40563"/>
                  </a:cubicBezTo>
                  <a:cubicBezTo>
                    <a:pt x="70985" y="38873"/>
                    <a:pt x="70985" y="38873"/>
                    <a:pt x="70985" y="38873"/>
                  </a:cubicBezTo>
                  <a:cubicBezTo>
                    <a:pt x="72676" y="23661"/>
                    <a:pt x="69295" y="20281"/>
                    <a:pt x="69295" y="20281"/>
                  </a:cubicBezTo>
                  <a:cubicBezTo>
                    <a:pt x="65915" y="18591"/>
                    <a:pt x="64225" y="18591"/>
                    <a:pt x="62535" y="20281"/>
                  </a:cubicBezTo>
                  <a:cubicBezTo>
                    <a:pt x="60845" y="20281"/>
                    <a:pt x="60845" y="20281"/>
                    <a:pt x="59154" y="20281"/>
                  </a:cubicBezTo>
                  <a:cubicBezTo>
                    <a:pt x="59154" y="20281"/>
                    <a:pt x="59154" y="18591"/>
                    <a:pt x="59154" y="18591"/>
                  </a:cubicBezTo>
                  <a:cubicBezTo>
                    <a:pt x="59154" y="16901"/>
                    <a:pt x="67605" y="13521"/>
                    <a:pt x="76056" y="11830"/>
                  </a:cubicBezTo>
                  <a:cubicBezTo>
                    <a:pt x="82816" y="13521"/>
                    <a:pt x="89577" y="18591"/>
                    <a:pt x="96338" y="23661"/>
                  </a:cubicBezTo>
                  <a:close/>
                  <a:moveTo>
                    <a:pt x="72676" y="79436"/>
                  </a:moveTo>
                  <a:cubicBezTo>
                    <a:pt x="69295" y="82816"/>
                    <a:pt x="67605" y="82816"/>
                    <a:pt x="67605" y="82816"/>
                  </a:cubicBezTo>
                  <a:cubicBezTo>
                    <a:pt x="65915" y="82816"/>
                    <a:pt x="64225" y="84507"/>
                    <a:pt x="64225" y="86197"/>
                  </a:cubicBezTo>
                  <a:cubicBezTo>
                    <a:pt x="64225" y="89577"/>
                    <a:pt x="64225" y="94647"/>
                    <a:pt x="55774" y="94647"/>
                  </a:cubicBezTo>
                  <a:cubicBezTo>
                    <a:pt x="54084" y="92957"/>
                    <a:pt x="52394" y="87887"/>
                    <a:pt x="52394" y="87887"/>
                  </a:cubicBezTo>
                  <a:cubicBezTo>
                    <a:pt x="52394" y="86197"/>
                    <a:pt x="52394" y="86197"/>
                    <a:pt x="52394" y="84507"/>
                  </a:cubicBezTo>
                  <a:cubicBezTo>
                    <a:pt x="52394" y="84507"/>
                    <a:pt x="54084" y="81126"/>
                    <a:pt x="54084" y="79436"/>
                  </a:cubicBezTo>
                  <a:cubicBezTo>
                    <a:pt x="54084" y="76056"/>
                    <a:pt x="52394" y="72676"/>
                    <a:pt x="49014" y="70985"/>
                  </a:cubicBezTo>
                  <a:cubicBezTo>
                    <a:pt x="49014" y="67605"/>
                    <a:pt x="47323" y="64225"/>
                    <a:pt x="45633" y="62535"/>
                  </a:cubicBezTo>
                  <a:cubicBezTo>
                    <a:pt x="42253" y="60845"/>
                    <a:pt x="37183" y="60845"/>
                    <a:pt x="33802" y="60845"/>
                  </a:cubicBezTo>
                  <a:cubicBezTo>
                    <a:pt x="32112" y="60845"/>
                    <a:pt x="32112" y="60845"/>
                    <a:pt x="30422" y="60845"/>
                  </a:cubicBezTo>
                  <a:cubicBezTo>
                    <a:pt x="27042" y="60845"/>
                    <a:pt x="27042" y="55774"/>
                    <a:pt x="27042" y="55774"/>
                  </a:cubicBezTo>
                  <a:cubicBezTo>
                    <a:pt x="27042" y="55774"/>
                    <a:pt x="27042" y="42253"/>
                    <a:pt x="35492" y="40563"/>
                  </a:cubicBezTo>
                  <a:cubicBezTo>
                    <a:pt x="40563" y="38873"/>
                    <a:pt x="42253" y="38873"/>
                    <a:pt x="43943" y="40563"/>
                  </a:cubicBezTo>
                  <a:cubicBezTo>
                    <a:pt x="43943" y="40563"/>
                    <a:pt x="43943" y="40563"/>
                    <a:pt x="43943" y="42253"/>
                  </a:cubicBezTo>
                  <a:cubicBezTo>
                    <a:pt x="49014" y="47323"/>
                    <a:pt x="57464" y="45633"/>
                    <a:pt x="62535" y="43943"/>
                  </a:cubicBezTo>
                  <a:cubicBezTo>
                    <a:pt x="64225" y="43943"/>
                    <a:pt x="65915" y="42253"/>
                    <a:pt x="67605" y="42253"/>
                  </a:cubicBezTo>
                  <a:cubicBezTo>
                    <a:pt x="67605" y="42253"/>
                    <a:pt x="67605" y="42253"/>
                    <a:pt x="67605" y="42253"/>
                  </a:cubicBezTo>
                  <a:cubicBezTo>
                    <a:pt x="67605" y="43943"/>
                    <a:pt x="65915" y="45633"/>
                    <a:pt x="67605" y="47323"/>
                  </a:cubicBezTo>
                  <a:cubicBezTo>
                    <a:pt x="67605" y="49014"/>
                    <a:pt x="69295" y="49014"/>
                    <a:pt x="69295" y="49014"/>
                  </a:cubicBezTo>
                  <a:cubicBezTo>
                    <a:pt x="70985" y="50704"/>
                    <a:pt x="70985" y="54084"/>
                    <a:pt x="72676" y="55774"/>
                  </a:cubicBezTo>
                  <a:cubicBezTo>
                    <a:pt x="72676" y="57464"/>
                    <a:pt x="72676" y="57464"/>
                    <a:pt x="72676" y="59154"/>
                  </a:cubicBezTo>
                  <a:cubicBezTo>
                    <a:pt x="76056" y="60845"/>
                    <a:pt x="77746" y="60845"/>
                    <a:pt x="79436" y="60845"/>
                  </a:cubicBezTo>
                  <a:cubicBezTo>
                    <a:pt x="79436" y="62535"/>
                    <a:pt x="77746" y="64225"/>
                    <a:pt x="74366" y="67605"/>
                  </a:cubicBezTo>
                  <a:cubicBezTo>
                    <a:pt x="70985" y="70985"/>
                    <a:pt x="69295" y="72676"/>
                    <a:pt x="69295" y="74366"/>
                  </a:cubicBezTo>
                  <a:cubicBezTo>
                    <a:pt x="69295" y="77746"/>
                    <a:pt x="70985" y="79436"/>
                    <a:pt x="72676" y="79436"/>
                  </a:cubicBezTo>
                  <a:close/>
                  <a:moveTo>
                    <a:pt x="57464" y="8450"/>
                  </a:moveTo>
                  <a:cubicBezTo>
                    <a:pt x="52394" y="11830"/>
                    <a:pt x="49014" y="15211"/>
                    <a:pt x="50704" y="18591"/>
                  </a:cubicBezTo>
                  <a:cubicBezTo>
                    <a:pt x="50704" y="23661"/>
                    <a:pt x="52394" y="27042"/>
                    <a:pt x="55774" y="28732"/>
                  </a:cubicBezTo>
                  <a:cubicBezTo>
                    <a:pt x="57464" y="28732"/>
                    <a:pt x="60845" y="28732"/>
                    <a:pt x="62535" y="28732"/>
                  </a:cubicBezTo>
                  <a:cubicBezTo>
                    <a:pt x="62535" y="30422"/>
                    <a:pt x="62535" y="32112"/>
                    <a:pt x="62535" y="33802"/>
                  </a:cubicBezTo>
                  <a:cubicBezTo>
                    <a:pt x="62535" y="33802"/>
                    <a:pt x="60845" y="35492"/>
                    <a:pt x="60845" y="35492"/>
                  </a:cubicBezTo>
                  <a:cubicBezTo>
                    <a:pt x="57464" y="35492"/>
                    <a:pt x="52394" y="37183"/>
                    <a:pt x="50704" y="35492"/>
                  </a:cubicBezTo>
                  <a:cubicBezTo>
                    <a:pt x="50704" y="35492"/>
                    <a:pt x="50704" y="33802"/>
                    <a:pt x="49014" y="33802"/>
                  </a:cubicBezTo>
                  <a:cubicBezTo>
                    <a:pt x="45633" y="30422"/>
                    <a:pt x="40563" y="30422"/>
                    <a:pt x="33802" y="32112"/>
                  </a:cubicBezTo>
                  <a:cubicBezTo>
                    <a:pt x="18591" y="35492"/>
                    <a:pt x="18591" y="54084"/>
                    <a:pt x="18591" y="55774"/>
                  </a:cubicBezTo>
                  <a:cubicBezTo>
                    <a:pt x="18591" y="62535"/>
                    <a:pt x="21971" y="69295"/>
                    <a:pt x="30422" y="69295"/>
                  </a:cubicBezTo>
                  <a:cubicBezTo>
                    <a:pt x="32112" y="69295"/>
                    <a:pt x="32112" y="69295"/>
                    <a:pt x="33802" y="69295"/>
                  </a:cubicBezTo>
                  <a:cubicBezTo>
                    <a:pt x="35492" y="69295"/>
                    <a:pt x="38873" y="69295"/>
                    <a:pt x="40563" y="69295"/>
                  </a:cubicBezTo>
                  <a:cubicBezTo>
                    <a:pt x="40563" y="69295"/>
                    <a:pt x="40563" y="69295"/>
                    <a:pt x="40563" y="72676"/>
                  </a:cubicBezTo>
                  <a:cubicBezTo>
                    <a:pt x="40563" y="74366"/>
                    <a:pt x="40563" y="74366"/>
                    <a:pt x="42253" y="76056"/>
                  </a:cubicBezTo>
                  <a:cubicBezTo>
                    <a:pt x="43943" y="77746"/>
                    <a:pt x="45633" y="79436"/>
                    <a:pt x="45633" y="79436"/>
                  </a:cubicBezTo>
                  <a:cubicBezTo>
                    <a:pt x="45633" y="81126"/>
                    <a:pt x="45633" y="81126"/>
                    <a:pt x="43943" y="81126"/>
                  </a:cubicBezTo>
                  <a:cubicBezTo>
                    <a:pt x="43943" y="82816"/>
                    <a:pt x="42253" y="84507"/>
                    <a:pt x="42253" y="86197"/>
                  </a:cubicBezTo>
                  <a:cubicBezTo>
                    <a:pt x="42253" y="89577"/>
                    <a:pt x="49014" y="103098"/>
                    <a:pt x="54084" y="103098"/>
                  </a:cubicBezTo>
                  <a:cubicBezTo>
                    <a:pt x="65915" y="103098"/>
                    <a:pt x="72676" y="98028"/>
                    <a:pt x="72676" y="89577"/>
                  </a:cubicBezTo>
                  <a:cubicBezTo>
                    <a:pt x="74366" y="89577"/>
                    <a:pt x="77746" y="87887"/>
                    <a:pt x="79436" y="84507"/>
                  </a:cubicBezTo>
                  <a:cubicBezTo>
                    <a:pt x="81126" y="82816"/>
                    <a:pt x="82816" y="81126"/>
                    <a:pt x="82816" y="79436"/>
                  </a:cubicBezTo>
                  <a:cubicBezTo>
                    <a:pt x="81126" y="77746"/>
                    <a:pt x="81126" y="76056"/>
                    <a:pt x="79436" y="74366"/>
                  </a:cubicBezTo>
                  <a:cubicBezTo>
                    <a:pt x="79436" y="74366"/>
                    <a:pt x="79436" y="74366"/>
                    <a:pt x="81126" y="74366"/>
                  </a:cubicBezTo>
                  <a:cubicBezTo>
                    <a:pt x="84507" y="69295"/>
                    <a:pt x="94647" y="59154"/>
                    <a:pt x="86197" y="52394"/>
                  </a:cubicBezTo>
                  <a:cubicBezTo>
                    <a:pt x="86197" y="50704"/>
                    <a:pt x="82816" y="50704"/>
                    <a:pt x="81126" y="50704"/>
                  </a:cubicBezTo>
                  <a:cubicBezTo>
                    <a:pt x="81126" y="52394"/>
                    <a:pt x="81126" y="52394"/>
                    <a:pt x="79436" y="52394"/>
                  </a:cubicBezTo>
                  <a:cubicBezTo>
                    <a:pt x="79436" y="49014"/>
                    <a:pt x="79436" y="47323"/>
                    <a:pt x="77746" y="45633"/>
                  </a:cubicBezTo>
                  <a:cubicBezTo>
                    <a:pt x="81126" y="45633"/>
                    <a:pt x="84507" y="43943"/>
                    <a:pt x="87887" y="45633"/>
                  </a:cubicBezTo>
                  <a:cubicBezTo>
                    <a:pt x="87887" y="45633"/>
                    <a:pt x="89577" y="45633"/>
                    <a:pt x="91267" y="43943"/>
                  </a:cubicBezTo>
                  <a:cubicBezTo>
                    <a:pt x="96338" y="42253"/>
                    <a:pt x="99718" y="35492"/>
                    <a:pt x="103098" y="32112"/>
                  </a:cubicBezTo>
                  <a:cubicBezTo>
                    <a:pt x="108169" y="40563"/>
                    <a:pt x="111549" y="49014"/>
                    <a:pt x="111549" y="60845"/>
                  </a:cubicBezTo>
                  <a:cubicBezTo>
                    <a:pt x="111549" y="87887"/>
                    <a:pt x="87887" y="111549"/>
                    <a:pt x="59154" y="111549"/>
                  </a:cubicBezTo>
                  <a:cubicBezTo>
                    <a:pt x="30422" y="111549"/>
                    <a:pt x="8450" y="87887"/>
                    <a:pt x="8450" y="60845"/>
                  </a:cubicBezTo>
                  <a:cubicBezTo>
                    <a:pt x="8450" y="32112"/>
                    <a:pt x="30422" y="10140"/>
                    <a:pt x="57464" y="84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3978275" y="4949825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3978275" y="5041900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3978275" y="5132388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3978275" y="5224463"/>
              <a:ext cx="214200" cy="25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4572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body" idx="2"/>
          </p:nvPr>
        </p:nvSpPr>
        <p:spPr>
          <a:xfrm>
            <a:off x="219835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body" idx="3"/>
          </p:nvPr>
        </p:nvSpPr>
        <p:spPr>
          <a:xfrm>
            <a:off x="39395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0" name="Google Shape;150;p7"/>
          <p:cNvGrpSpPr/>
          <p:nvPr/>
        </p:nvGrpSpPr>
        <p:grpSpPr>
          <a:xfrm>
            <a:off x="6405913" y="-12"/>
            <a:ext cx="2347900" cy="2270150"/>
            <a:chOff x="6545263" y="855663"/>
            <a:chExt cx="2347900" cy="2270150"/>
          </a:xfrm>
        </p:grpSpPr>
        <p:sp>
          <p:nvSpPr>
            <p:cNvPr id="151" name="Google Shape;151;p7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8234363" y="2009775"/>
              <a:ext cx="658800" cy="54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5882"/>
                  </a:moveTo>
                  <a:cubicBezTo>
                    <a:pt x="120000" y="45882"/>
                    <a:pt x="106341" y="29411"/>
                    <a:pt x="89756" y="27058"/>
                  </a:cubicBezTo>
                  <a:cubicBezTo>
                    <a:pt x="89756" y="27058"/>
                    <a:pt x="89756" y="27058"/>
                    <a:pt x="89756" y="27058"/>
                  </a:cubicBezTo>
                  <a:cubicBezTo>
                    <a:pt x="89756" y="11764"/>
                    <a:pt x="80000" y="0"/>
                    <a:pt x="67317" y="0"/>
                  </a:cubicBezTo>
                  <a:cubicBezTo>
                    <a:pt x="22439" y="0"/>
                    <a:pt x="22439" y="0"/>
                    <a:pt x="22439" y="0"/>
                  </a:cubicBezTo>
                  <a:cubicBezTo>
                    <a:pt x="10731" y="0"/>
                    <a:pt x="0" y="11764"/>
                    <a:pt x="0" y="27058"/>
                  </a:cubicBezTo>
                  <a:cubicBezTo>
                    <a:pt x="0" y="117647"/>
                    <a:pt x="0" y="117647"/>
                    <a:pt x="0" y="117647"/>
                  </a:cubicBezTo>
                  <a:cubicBezTo>
                    <a:pt x="0" y="118823"/>
                    <a:pt x="975" y="120000"/>
                    <a:pt x="2926" y="120000"/>
                  </a:cubicBezTo>
                  <a:cubicBezTo>
                    <a:pt x="87804" y="120000"/>
                    <a:pt x="87804" y="120000"/>
                    <a:pt x="87804" y="120000"/>
                  </a:cubicBezTo>
                  <a:cubicBezTo>
                    <a:pt x="88780" y="120000"/>
                    <a:pt x="89756" y="118823"/>
                    <a:pt x="89756" y="117647"/>
                  </a:cubicBezTo>
                  <a:cubicBezTo>
                    <a:pt x="89756" y="104705"/>
                    <a:pt x="89756" y="104705"/>
                    <a:pt x="89756" y="104705"/>
                  </a:cubicBezTo>
                  <a:cubicBezTo>
                    <a:pt x="106341" y="103529"/>
                    <a:pt x="120000" y="87058"/>
                    <a:pt x="120000" y="65882"/>
                  </a:cubicBezTo>
                  <a:close/>
                  <a:moveTo>
                    <a:pt x="89756" y="48235"/>
                  </a:moveTo>
                  <a:cubicBezTo>
                    <a:pt x="96585" y="49411"/>
                    <a:pt x="102439" y="57647"/>
                    <a:pt x="102439" y="65882"/>
                  </a:cubicBezTo>
                  <a:cubicBezTo>
                    <a:pt x="102439" y="75294"/>
                    <a:pt x="96585" y="82352"/>
                    <a:pt x="89756" y="84705"/>
                  </a:cubicBezTo>
                  <a:lnTo>
                    <a:pt x="89756" y="48235"/>
                  </a:lnTo>
                  <a:close/>
                  <a:moveTo>
                    <a:pt x="22439" y="5882"/>
                  </a:moveTo>
                  <a:cubicBezTo>
                    <a:pt x="67317" y="5882"/>
                    <a:pt x="67317" y="5882"/>
                    <a:pt x="67317" y="5882"/>
                  </a:cubicBezTo>
                  <a:cubicBezTo>
                    <a:pt x="77073" y="5882"/>
                    <a:pt x="84878" y="15294"/>
                    <a:pt x="84878" y="27058"/>
                  </a:cubicBezTo>
                  <a:cubicBezTo>
                    <a:pt x="84878" y="114117"/>
                    <a:pt x="84878" y="114117"/>
                    <a:pt x="84878" y="114117"/>
                  </a:cubicBezTo>
                  <a:cubicBezTo>
                    <a:pt x="4878" y="114117"/>
                    <a:pt x="4878" y="114117"/>
                    <a:pt x="4878" y="114117"/>
                  </a:cubicBezTo>
                  <a:cubicBezTo>
                    <a:pt x="4878" y="27058"/>
                    <a:pt x="4878" y="27058"/>
                    <a:pt x="4878" y="27058"/>
                  </a:cubicBezTo>
                  <a:cubicBezTo>
                    <a:pt x="4878" y="15294"/>
                    <a:pt x="12682" y="5882"/>
                    <a:pt x="22439" y="5882"/>
                  </a:cubicBezTo>
                  <a:close/>
                  <a:moveTo>
                    <a:pt x="89756" y="98823"/>
                  </a:moveTo>
                  <a:cubicBezTo>
                    <a:pt x="89756" y="90588"/>
                    <a:pt x="89756" y="90588"/>
                    <a:pt x="89756" y="90588"/>
                  </a:cubicBezTo>
                  <a:cubicBezTo>
                    <a:pt x="99512" y="88235"/>
                    <a:pt x="107317" y="78823"/>
                    <a:pt x="107317" y="65882"/>
                  </a:cubicBezTo>
                  <a:cubicBezTo>
                    <a:pt x="107317" y="54117"/>
                    <a:pt x="99512" y="43529"/>
                    <a:pt x="89756" y="42352"/>
                  </a:cubicBezTo>
                  <a:cubicBezTo>
                    <a:pt x="89756" y="32941"/>
                    <a:pt x="89756" y="32941"/>
                    <a:pt x="89756" y="32941"/>
                  </a:cubicBezTo>
                  <a:cubicBezTo>
                    <a:pt x="104390" y="35294"/>
                    <a:pt x="115121" y="49411"/>
                    <a:pt x="115121" y="65882"/>
                  </a:cubicBezTo>
                  <a:cubicBezTo>
                    <a:pt x="115121" y="83529"/>
                    <a:pt x="104390" y="97647"/>
                    <a:pt x="89756" y="988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8320088" y="2133600"/>
              <a:ext cx="27000" cy="3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20000"/>
                  </a:moveTo>
                  <a:cubicBezTo>
                    <a:pt x="72000" y="120000"/>
                    <a:pt x="120000" y="118032"/>
                    <a:pt x="120000" y="116065"/>
                  </a:cubicBezTo>
                  <a:cubicBezTo>
                    <a:pt x="120000" y="5901"/>
                    <a:pt x="120000" y="5901"/>
                    <a:pt x="120000" y="5901"/>
                  </a:cubicBezTo>
                  <a:cubicBezTo>
                    <a:pt x="120000" y="1967"/>
                    <a:pt x="72000" y="0"/>
                    <a:pt x="48000" y="0"/>
                  </a:cubicBezTo>
                  <a:cubicBezTo>
                    <a:pt x="24000" y="0"/>
                    <a:pt x="0" y="1967"/>
                    <a:pt x="0" y="5901"/>
                  </a:cubicBezTo>
                  <a:cubicBezTo>
                    <a:pt x="0" y="116065"/>
                    <a:pt x="0" y="116065"/>
                    <a:pt x="0" y="116065"/>
                  </a:cubicBezTo>
                  <a:cubicBezTo>
                    <a:pt x="0" y="118032"/>
                    <a:pt x="24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8389938" y="2620963"/>
              <a:ext cx="81000" cy="43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9500"/>
                  </a:moveTo>
                  <a:cubicBezTo>
                    <a:pt x="96000" y="16500"/>
                    <a:pt x="120000" y="12000"/>
                    <a:pt x="120000" y="3000"/>
                  </a:cubicBezTo>
                  <a:cubicBezTo>
                    <a:pt x="120000" y="1500"/>
                    <a:pt x="112000" y="0"/>
                    <a:pt x="104000" y="0"/>
                  </a:cubicBezTo>
                  <a:cubicBezTo>
                    <a:pt x="96000" y="0"/>
                    <a:pt x="80000" y="1500"/>
                    <a:pt x="80000" y="3000"/>
                  </a:cubicBezTo>
                  <a:cubicBezTo>
                    <a:pt x="80000" y="9000"/>
                    <a:pt x="72000" y="10500"/>
                    <a:pt x="48000" y="15000"/>
                  </a:cubicBezTo>
                  <a:cubicBezTo>
                    <a:pt x="32000" y="18000"/>
                    <a:pt x="0" y="22500"/>
                    <a:pt x="0" y="31500"/>
                  </a:cubicBezTo>
                  <a:cubicBezTo>
                    <a:pt x="0" y="40500"/>
                    <a:pt x="32000" y="45000"/>
                    <a:pt x="48000" y="48000"/>
                  </a:cubicBezTo>
                  <a:cubicBezTo>
                    <a:pt x="72000" y="51000"/>
                    <a:pt x="80000" y="54000"/>
                    <a:pt x="80000" y="60000"/>
                  </a:cubicBezTo>
                  <a:cubicBezTo>
                    <a:pt x="80000" y="64500"/>
                    <a:pt x="72000" y="67500"/>
                    <a:pt x="48000" y="70500"/>
                  </a:cubicBezTo>
                  <a:cubicBezTo>
                    <a:pt x="32000" y="75000"/>
                    <a:pt x="0" y="79500"/>
                    <a:pt x="0" y="87000"/>
                  </a:cubicBezTo>
                  <a:cubicBezTo>
                    <a:pt x="0" y="96000"/>
                    <a:pt x="32000" y="100500"/>
                    <a:pt x="48000" y="105000"/>
                  </a:cubicBezTo>
                  <a:cubicBezTo>
                    <a:pt x="72000" y="108000"/>
                    <a:pt x="80000" y="111000"/>
                    <a:pt x="80000" y="115500"/>
                  </a:cubicBezTo>
                  <a:cubicBezTo>
                    <a:pt x="80000" y="118500"/>
                    <a:pt x="96000" y="120000"/>
                    <a:pt x="104000" y="120000"/>
                  </a:cubicBezTo>
                  <a:cubicBezTo>
                    <a:pt x="112000" y="120000"/>
                    <a:pt x="120000" y="118500"/>
                    <a:pt x="120000" y="115500"/>
                  </a:cubicBezTo>
                  <a:cubicBezTo>
                    <a:pt x="120000" y="106500"/>
                    <a:pt x="96000" y="102000"/>
                    <a:pt x="80000" y="99000"/>
                  </a:cubicBezTo>
                  <a:cubicBezTo>
                    <a:pt x="56000" y="96000"/>
                    <a:pt x="40000" y="93000"/>
                    <a:pt x="40000" y="87000"/>
                  </a:cubicBezTo>
                  <a:cubicBezTo>
                    <a:pt x="40000" y="82500"/>
                    <a:pt x="56000" y="79500"/>
                    <a:pt x="80000" y="76500"/>
                  </a:cubicBezTo>
                  <a:cubicBezTo>
                    <a:pt x="96000" y="72000"/>
                    <a:pt x="120000" y="67500"/>
                    <a:pt x="120000" y="60000"/>
                  </a:cubicBezTo>
                  <a:cubicBezTo>
                    <a:pt x="120000" y="51000"/>
                    <a:pt x="96000" y="46500"/>
                    <a:pt x="80000" y="42000"/>
                  </a:cubicBezTo>
                  <a:cubicBezTo>
                    <a:pt x="56000" y="39000"/>
                    <a:pt x="40000" y="36000"/>
                    <a:pt x="40000" y="31500"/>
                  </a:cubicBezTo>
                  <a:cubicBezTo>
                    <a:pt x="40000" y="25500"/>
                    <a:pt x="56000" y="24000"/>
                    <a:pt x="80000" y="19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8518525" y="2620963"/>
              <a:ext cx="58800" cy="25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000"/>
                  </a:moveTo>
                  <a:cubicBezTo>
                    <a:pt x="120000" y="2500"/>
                    <a:pt x="109090" y="0"/>
                    <a:pt x="98181" y="0"/>
                  </a:cubicBezTo>
                  <a:cubicBezTo>
                    <a:pt x="87272" y="0"/>
                    <a:pt x="65454" y="2500"/>
                    <a:pt x="65454" y="5000"/>
                  </a:cubicBezTo>
                  <a:cubicBezTo>
                    <a:pt x="65454" y="12500"/>
                    <a:pt x="54545" y="15000"/>
                    <a:pt x="43636" y="20000"/>
                  </a:cubicBezTo>
                  <a:cubicBezTo>
                    <a:pt x="21818" y="25000"/>
                    <a:pt x="0" y="30000"/>
                    <a:pt x="0" y="42500"/>
                  </a:cubicBezTo>
                  <a:cubicBezTo>
                    <a:pt x="0" y="52500"/>
                    <a:pt x="21818" y="60000"/>
                    <a:pt x="43636" y="62500"/>
                  </a:cubicBezTo>
                  <a:cubicBezTo>
                    <a:pt x="54545" y="67500"/>
                    <a:pt x="65454" y="70000"/>
                    <a:pt x="65454" y="77500"/>
                  </a:cubicBezTo>
                  <a:cubicBezTo>
                    <a:pt x="65454" y="85000"/>
                    <a:pt x="54545" y="87500"/>
                    <a:pt x="43636" y="92500"/>
                  </a:cubicBezTo>
                  <a:cubicBezTo>
                    <a:pt x="21818" y="95000"/>
                    <a:pt x="0" y="102500"/>
                    <a:pt x="0" y="112500"/>
                  </a:cubicBezTo>
                  <a:cubicBezTo>
                    <a:pt x="0" y="117500"/>
                    <a:pt x="10909" y="120000"/>
                    <a:pt x="21818" y="120000"/>
                  </a:cubicBezTo>
                  <a:cubicBezTo>
                    <a:pt x="43636" y="120000"/>
                    <a:pt x="54545" y="117500"/>
                    <a:pt x="54545" y="112500"/>
                  </a:cubicBezTo>
                  <a:cubicBezTo>
                    <a:pt x="54545" y="107500"/>
                    <a:pt x="65454" y="105000"/>
                    <a:pt x="76363" y="100000"/>
                  </a:cubicBezTo>
                  <a:cubicBezTo>
                    <a:pt x="98181" y="95000"/>
                    <a:pt x="120000" y="90000"/>
                    <a:pt x="120000" y="77500"/>
                  </a:cubicBezTo>
                  <a:cubicBezTo>
                    <a:pt x="120000" y="65000"/>
                    <a:pt x="98181" y="60000"/>
                    <a:pt x="76363" y="55000"/>
                  </a:cubicBezTo>
                  <a:cubicBezTo>
                    <a:pt x="65454" y="50000"/>
                    <a:pt x="54545" y="47500"/>
                    <a:pt x="54545" y="42500"/>
                  </a:cubicBezTo>
                  <a:cubicBezTo>
                    <a:pt x="54545" y="35000"/>
                    <a:pt x="65454" y="32500"/>
                    <a:pt x="76363" y="27500"/>
                  </a:cubicBezTo>
                  <a:cubicBezTo>
                    <a:pt x="98181" y="22500"/>
                    <a:pt x="120000" y="17500"/>
                    <a:pt x="120000" y="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7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65" name="Google Shape;165;p7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8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8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8" name="Google Shape;188;p8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89" name="Google Shape;189;p8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8"/>
          <p:cNvGrpSpPr/>
          <p:nvPr/>
        </p:nvGrpSpPr>
        <p:grpSpPr>
          <a:xfrm rot="10800000">
            <a:off x="6518888" y="-12"/>
            <a:ext cx="1551087" cy="2468625"/>
            <a:chOff x="715963" y="3538538"/>
            <a:chExt cx="1551087" cy="2468625"/>
          </a:xfrm>
        </p:grpSpPr>
        <p:sp>
          <p:nvSpPr>
            <p:cNvPr id="208" name="Google Shape;208;p8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"/>
          <p:cNvSpPr txBox="1">
            <a:spLocks noGrp="1"/>
          </p:cNvSpPr>
          <p:nvPr>
            <p:ph type="body" idx="1"/>
          </p:nvPr>
        </p:nvSpPr>
        <p:spPr>
          <a:xfrm>
            <a:off x="6390750" y="439500"/>
            <a:ext cx="2122500" cy="426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</a:lstStyle>
          <a:p>
            <a:endParaRPr/>
          </a:p>
        </p:txBody>
      </p:sp>
      <p:sp>
        <p:nvSpPr>
          <p:cNvPr id="223" name="Google Shape;223;p9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 type="blank">
  <p:cSld name="BLANK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0"/>
          <p:cNvSpPr/>
          <p:nvPr/>
        </p:nvSpPr>
        <p:spPr>
          <a:xfrm>
            <a:off x="0" y="0"/>
            <a:ext cx="4566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0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hird">
  <p:cSld name="BLANK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"/>
          <p:cNvSpPr/>
          <p:nvPr/>
        </p:nvSpPr>
        <p:spPr>
          <a:xfrm flipH="1">
            <a:off x="0" y="0"/>
            <a:ext cx="304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2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▹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￭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⬝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●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○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■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●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○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■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google.com/sheets/about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halSahar/Miriam-Libre/tree/master/fonts/ot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barlow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 txBox="1">
            <a:spLocks noGrp="1"/>
          </p:cNvSpPr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246" name="Google Shape;246;p14"/>
          <p:cNvSpPr txBox="1">
            <a:spLocks noGrp="1"/>
          </p:cNvSpPr>
          <p:nvPr>
            <p:ph type="body" idx="2"/>
          </p:nvPr>
        </p:nvSpPr>
        <p:spPr>
          <a:xfrm>
            <a:off x="3101651" y="1519900"/>
            <a:ext cx="2494200" cy="23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</a:rPr>
              <a:t>EDIT IN POWERPOINT®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000000"/>
                </a:solidFill>
              </a:rPr>
              <a:t>"Download as PowerPoint template"</a:t>
            </a:r>
            <a:r>
              <a:rPr lang="en" sz="1200">
                <a:solidFill>
                  <a:srgbClr val="000000"/>
                </a:solidFill>
              </a:rPr>
              <a:t>. You will get a .pptx file that you can edit in PowerPoint. 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4F4A9E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000000"/>
                </a:solidFill>
              </a:rPr>
              <a:t>)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000000"/>
              </a:solidFill>
            </a:endParaRPr>
          </a:p>
        </p:txBody>
      </p:sp>
      <p:sp>
        <p:nvSpPr>
          <p:cNvPr id="247" name="Google Shape;247;p14"/>
          <p:cNvSpPr txBox="1">
            <a:spLocks noGrp="1"/>
          </p:cNvSpPr>
          <p:nvPr>
            <p:ph type="body" idx="1"/>
          </p:nvPr>
        </p:nvSpPr>
        <p:spPr>
          <a:xfrm>
            <a:off x="457200" y="1519900"/>
            <a:ext cx="2494200" cy="23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000000"/>
                </a:solidFill>
              </a:rPr>
              <a:t>EDIT IN GOOGLE SLIDES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000000"/>
                </a:solidFill>
              </a:rPr>
              <a:t>"Use as Google Slides Theme"</a:t>
            </a:r>
            <a:r>
              <a:rPr lang="en" sz="1200">
                <a:solidFill>
                  <a:srgbClr val="000000"/>
                </a:solidFill>
              </a:rPr>
              <a:t>.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You will get a copy of this document on your Google Drive and will be able to edit, add or delete slides.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000000"/>
                </a:solidFill>
              </a:rPr>
              <a:t>You have to be signed in to your Google account.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48" name="Google Shape;248;p14"/>
          <p:cNvSpPr txBox="1">
            <a:spLocks noGrp="1"/>
          </p:cNvSpPr>
          <p:nvPr>
            <p:ph type="body" idx="2"/>
          </p:nvPr>
        </p:nvSpPr>
        <p:spPr>
          <a:xfrm>
            <a:off x="457200" y="3905925"/>
            <a:ext cx="5138700" cy="11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F4A9E"/>
                </a:solidFill>
              </a:rPr>
              <a:t>More info on how to use this template at </a:t>
            </a:r>
            <a:r>
              <a:rPr lang="en" sz="1200" b="1" u="sng">
                <a:solidFill>
                  <a:srgbClr val="4F4A9E"/>
                </a:solidFill>
                <a:hlinkClick r:id="rId4"/>
              </a:rPr>
              <a:t>www.slidescarnival.com/help-use-presentation-template</a:t>
            </a:r>
            <a:endParaRPr sz="1200">
              <a:solidFill>
                <a:srgbClr val="4F4A9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F4A9E"/>
                </a:solidFill>
              </a:rPr>
              <a:t>This template is free to use under </a:t>
            </a:r>
            <a:r>
              <a:rPr lang="en" sz="1200" u="sng">
                <a:solidFill>
                  <a:srgbClr val="4F4A9E"/>
                </a:solidFill>
                <a:hlinkClick r:id="rId5"/>
              </a:rPr>
              <a:t>Creative Commons Attribution license</a:t>
            </a:r>
            <a:r>
              <a:rPr lang="en" sz="1200">
                <a:solidFill>
                  <a:srgbClr val="4F4A9E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4F4A9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4F4A9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F4A9E"/>
              </a:solidFill>
            </a:endParaRPr>
          </a:p>
        </p:txBody>
      </p:sp>
      <p:sp>
        <p:nvSpPr>
          <p:cNvPr id="249" name="Google Shape;249;p14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"/>
          <p:cNvSpPr txBox="1">
            <a:spLocks noGrp="1"/>
          </p:cNvSpPr>
          <p:nvPr>
            <p:ph type="ctrTitle" idx="4294967295"/>
          </p:nvPr>
        </p:nvSpPr>
        <p:spPr>
          <a:xfrm>
            <a:off x="685800" y="440350"/>
            <a:ext cx="3297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255" name="Google Shape;255;p15"/>
          <p:cNvSpPr txBox="1">
            <a:spLocks noGrp="1"/>
          </p:cNvSpPr>
          <p:nvPr>
            <p:ph type="subTitle" idx="4294967295"/>
          </p:nvPr>
        </p:nvSpPr>
        <p:spPr>
          <a:xfrm>
            <a:off x="685800" y="1639975"/>
            <a:ext cx="3297300" cy="31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A5B0FE"/>
                </a:solidFill>
              </a:rPr>
              <a:t>I am Jayden Smith</a:t>
            </a:r>
            <a:endParaRPr sz="3000">
              <a:solidFill>
                <a:srgbClr val="A5B0FE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sp>
        <p:nvSpPr>
          <p:cNvPr id="256" name="Google Shape;256;p15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62" name="Google Shape;262;p16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63" name="Google Shape;263;p16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"/>
          <p:cNvSpPr txBox="1">
            <a:spLocks noGrp="1"/>
          </p:cNvSpPr>
          <p:nvPr>
            <p:ph type="ctrTitle"/>
          </p:nvPr>
        </p:nvSpPr>
        <p:spPr>
          <a:xfrm>
            <a:off x="2626350" y="1888150"/>
            <a:ext cx="3891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69" name="Google Shape;269;p17"/>
          <p:cNvSpPr txBox="1">
            <a:spLocks noGrp="1"/>
          </p:cNvSpPr>
          <p:nvPr>
            <p:ph type="subTitle" idx="1"/>
          </p:nvPr>
        </p:nvSpPr>
        <p:spPr>
          <a:xfrm>
            <a:off x="2626350" y="3144854"/>
            <a:ext cx="389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"/>
          <p:cNvSpPr txBox="1">
            <a:spLocks noGrp="1"/>
          </p:cNvSpPr>
          <p:nvPr>
            <p:ph type="body" idx="1"/>
          </p:nvPr>
        </p:nvSpPr>
        <p:spPr>
          <a:xfrm>
            <a:off x="2848484" y="825425"/>
            <a:ext cx="3447000" cy="34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275" name="Google Shape;275;p18"/>
          <p:cNvSpPr txBox="1">
            <a:spLocks noGrp="1"/>
          </p:cNvSpPr>
          <p:nvPr>
            <p:ph type="sldNum" idx="12"/>
          </p:nvPr>
        </p:nvSpPr>
        <p:spPr>
          <a:xfrm>
            <a:off x="4116400" y="4807500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"/>
          <p:cNvSpPr txBox="1">
            <a:spLocks noGrp="1"/>
          </p:cNvSpPr>
          <p:nvPr>
            <p:ph type="ctrTitle" idx="4294967295"/>
          </p:nvPr>
        </p:nvSpPr>
        <p:spPr>
          <a:xfrm>
            <a:off x="454550" y="1583350"/>
            <a:ext cx="2229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BIG </a:t>
            </a:r>
            <a:r>
              <a:rPr lang="en" sz="3600"/>
              <a:t>CONCEPT</a:t>
            </a:r>
            <a:endParaRPr sz="3600"/>
          </a:p>
        </p:txBody>
      </p:sp>
      <p:sp>
        <p:nvSpPr>
          <p:cNvPr id="281" name="Google Shape;281;p19"/>
          <p:cNvSpPr txBox="1">
            <a:spLocks noGrp="1"/>
          </p:cNvSpPr>
          <p:nvPr>
            <p:ph type="subTitle" idx="4294967295"/>
          </p:nvPr>
        </p:nvSpPr>
        <p:spPr>
          <a:xfrm>
            <a:off x="454550" y="2725750"/>
            <a:ext cx="2229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grpSp>
        <p:nvGrpSpPr>
          <p:cNvPr id="282" name="Google Shape;282;p19"/>
          <p:cNvGrpSpPr/>
          <p:nvPr/>
        </p:nvGrpSpPr>
        <p:grpSpPr>
          <a:xfrm>
            <a:off x="4989430" y="480048"/>
            <a:ext cx="2688023" cy="2687984"/>
            <a:chOff x="6643075" y="3664250"/>
            <a:chExt cx="407950" cy="407975"/>
          </a:xfrm>
        </p:grpSpPr>
        <p:sp>
          <p:nvSpPr>
            <p:cNvPr id="283" name="Google Shape;283;p19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5" name="Google Shape;285;p19"/>
          <p:cNvGrpSpPr/>
          <p:nvPr/>
        </p:nvGrpSpPr>
        <p:grpSpPr>
          <a:xfrm rot="-587295">
            <a:off x="4831103" y="3518436"/>
            <a:ext cx="1105140" cy="1105077"/>
            <a:chOff x="576250" y="4319400"/>
            <a:chExt cx="442075" cy="442050"/>
          </a:xfrm>
        </p:grpSpPr>
        <p:sp>
          <p:nvSpPr>
            <p:cNvPr id="286" name="Google Shape;286;p19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9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9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19"/>
          <p:cNvSpPr/>
          <p:nvPr/>
        </p:nvSpPr>
        <p:spPr>
          <a:xfrm>
            <a:off x="4346385" y="1101027"/>
            <a:ext cx="420148" cy="401173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9"/>
          <p:cNvSpPr/>
          <p:nvPr/>
        </p:nvSpPr>
        <p:spPr>
          <a:xfrm rot="2697410">
            <a:off x="7115127" y="3154920"/>
            <a:ext cx="637798" cy="608994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9"/>
          <p:cNvSpPr/>
          <p:nvPr/>
        </p:nvSpPr>
        <p:spPr>
          <a:xfrm>
            <a:off x="7619694" y="2807253"/>
            <a:ext cx="255471" cy="244042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9"/>
          <p:cNvSpPr/>
          <p:nvPr/>
        </p:nvSpPr>
        <p:spPr>
          <a:xfrm rot="1279871">
            <a:off x="4055299" y="2311116"/>
            <a:ext cx="255414" cy="243985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9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0"/>
          <p:cNvSpPr txBox="1">
            <a:spLocks noGrp="1"/>
          </p:cNvSpPr>
          <p:nvPr>
            <p:ph type="body" idx="1"/>
          </p:nvPr>
        </p:nvSpPr>
        <p:spPr>
          <a:xfrm>
            <a:off x="457200" y="1672300"/>
            <a:ext cx="2494200" cy="31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300" name="Google Shape;300;p20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301" name="Google Shape;301;p20"/>
          <p:cNvSpPr txBox="1">
            <a:spLocks noGrp="1"/>
          </p:cNvSpPr>
          <p:nvPr>
            <p:ph type="body" idx="2"/>
          </p:nvPr>
        </p:nvSpPr>
        <p:spPr>
          <a:xfrm>
            <a:off x="3101652" y="1672300"/>
            <a:ext cx="2494200" cy="31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302" name="Google Shape;302;p20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308" name="Google Shape;308;p21"/>
          <p:cNvSpPr txBox="1">
            <a:spLocks noGrp="1"/>
          </p:cNvSpPr>
          <p:nvPr>
            <p:ph type="body" idx="1"/>
          </p:nvPr>
        </p:nvSpPr>
        <p:spPr>
          <a:xfrm>
            <a:off x="4572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309" name="Google Shape;309;p21"/>
          <p:cNvSpPr txBox="1">
            <a:spLocks noGrp="1"/>
          </p:cNvSpPr>
          <p:nvPr>
            <p:ph type="body" idx="2"/>
          </p:nvPr>
        </p:nvSpPr>
        <p:spPr>
          <a:xfrm>
            <a:off x="219835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310" name="Google Shape;310;p21"/>
          <p:cNvSpPr txBox="1">
            <a:spLocks noGrp="1"/>
          </p:cNvSpPr>
          <p:nvPr>
            <p:ph type="body" idx="3"/>
          </p:nvPr>
        </p:nvSpPr>
        <p:spPr>
          <a:xfrm>
            <a:off x="39395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"/>
          <p:cNvSpPr txBox="1">
            <a:spLocks noGrp="1"/>
          </p:cNvSpPr>
          <p:nvPr>
            <p:ph type="title" idx="4294967295"/>
          </p:nvPr>
        </p:nvSpPr>
        <p:spPr>
          <a:xfrm>
            <a:off x="457200" y="1729975"/>
            <a:ext cx="35379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317" name="Google Shape;317;p22"/>
          <p:cNvSpPr txBox="1">
            <a:spLocks noGrp="1"/>
          </p:cNvSpPr>
          <p:nvPr>
            <p:ph type="body" idx="4294967295"/>
          </p:nvPr>
        </p:nvSpPr>
        <p:spPr>
          <a:xfrm>
            <a:off x="457200" y="2800350"/>
            <a:ext cx="3537900" cy="18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 complex idea can be conveyed with just a single still image, namely making it possible to absorb large amounts of data quickly.</a:t>
            </a:r>
            <a:endParaRPr sz="1800"/>
          </a:p>
        </p:txBody>
      </p:sp>
      <p:sp>
        <p:nvSpPr>
          <p:cNvPr id="318" name="Google Shape;318;p22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"/>
          <p:cNvSpPr txBox="1">
            <a:spLocks noGrp="1"/>
          </p:cNvSpPr>
          <p:nvPr>
            <p:ph type="title" idx="4294967295"/>
          </p:nvPr>
        </p:nvSpPr>
        <p:spPr>
          <a:xfrm>
            <a:off x="500400" y="510775"/>
            <a:ext cx="8143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FFFFFF"/>
                </a:solidFill>
              </a:rPr>
              <a:t>Want big impact?</a:t>
            </a:r>
            <a:endParaRPr sz="2400" b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USE BIG IMAGE.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24" name="Google Shape;324;p23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5809600" cy="49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4"/>
          <p:cNvSpPr txBox="1">
            <a:spLocks noGrp="1"/>
          </p:cNvSpPr>
          <p:nvPr>
            <p:ph type="body" idx="1"/>
          </p:nvPr>
        </p:nvSpPr>
        <p:spPr>
          <a:xfrm>
            <a:off x="6390750" y="439500"/>
            <a:ext cx="2122500" cy="426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4"/>
              </a:rPr>
              <a:t>Google Sheets</a:t>
            </a:r>
            <a:endParaRPr/>
          </a:p>
        </p:txBody>
      </p:sp>
      <p:sp>
        <p:nvSpPr>
          <p:cNvPr id="331" name="Google Shape;331;p24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5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337" name="Google Shape;337;p25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338" name="Google Shape;338;p25"/>
          <p:cNvSpPr/>
          <p:nvPr/>
        </p:nvSpPr>
        <p:spPr>
          <a:xfrm>
            <a:off x="1512597" y="1850439"/>
            <a:ext cx="2993400" cy="2302200"/>
          </a:xfrm>
          <a:prstGeom prst="triangle">
            <a:avLst>
              <a:gd name="adj" fmla="val 50000"/>
            </a:avLst>
          </a:prstGeom>
          <a:solidFill>
            <a:srgbClr val="A5B0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5"/>
          <p:cNvSpPr txBox="1"/>
          <p:nvPr/>
        </p:nvSpPr>
        <p:spPr>
          <a:xfrm>
            <a:off x="2178452" y="3079599"/>
            <a:ext cx="1662600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Barlow Light"/>
                <a:ea typeface="Barlow Light"/>
                <a:cs typeface="Barlow Light"/>
                <a:sym typeface="Barlow Light"/>
              </a:rPr>
              <a:t>Vestibulum nec congue tempus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pSp>
        <p:nvGrpSpPr>
          <p:cNvPr id="340" name="Google Shape;340;p25"/>
          <p:cNvGrpSpPr/>
          <p:nvPr/>
        </p:nvGrpSpPr>
        <p:grpSpPr>
          <a:xfrm>
            <a:off x="2004287" y="3804234"/>
            <a:ext cx="2821514" cy="908741"/>
            <a:chOff x="3698064" y="3159725"/>
            <a:chExt cx="2449869" cy="789043"/>
          </a:xfrm>
        </p:grpSpPr>
        <p:sp>
          <p:nvSpPr>
            <p:cNvPr id="341" name="Google Shape;341;p25"/>
            <p:cNvSpPr/>
            <p:nvPr/>
          </p:nvSpPr>
          <p:spPr>
            <a:xfrm rot="10800000">
              <a:off x="3698064" y="3575617"/>
              <a:ext cx="1740900" cy="125400"/>
            </a:xfrm>
            <a:prstGeom prst="rightArrow">
              <a:avLst>
                <a:gd name="adj1" fmla="val 25514"/>
                <a:gd name="adj2" fmla="val 64322"/>
              </a:avLst>
            </a:prstGeom>
            <a:solidFill>
              <a:srgbClr val="8184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342" name="Google Shape;342;p25"/>
            <p:cNvSpPr txBox="1"/>
            <p:nvPr/>
          </p:nvSpPr>
          <p:spPr>
            <a:xfrm rot="620">
              <a:off x="3771608" y="3655818"/>
              <a:ext cx="1662900" cy="29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Barlow Light"/>
                  <a:ea typeface="Barlow Light"/>
                  <a:cs typeface="Barlow Light"/>
                  <a:sym typeface="Barlow Light"/>
                </a:rPr>
                <a:t>Vestibulum nec congue tempus</a:t>
              </a:r>
              <a:endParaRPr sz="800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5582733" y="3159725"/>
              <a:ext cx="565200" cy="565500"/>
            </a:xfrm>
            <a:prstGeom prst="ellipse">
              <a:avLst/>
            </a:prstGeom>
            <a:solidFill>
              <a:srgbClr val="6463BD"/>
            </a:solidFill>
            <a:ln>
              <a:noFill/>
            </a:ln>
            <a:effectLst>
              <a:outerShdw blurRad="57150" dist="19050" dir="5400000" algn="bl" rotWithShape="0">
                <a:srgbClr val="212121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Barlow Light"/>
                  <a:ea typeface="Barlow Light"/>
                  <a:cs typeface="Barlow Light"/>
                  <a:sym typeface="Barlow Light"/>
                </a:rPr>
                <a:t>02</a:t>
              </a:r>
              <a:endParaRPr sz="12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</p:grpSp>
      <p:grpSp>
        <p:nvGrpSpPr>
          <p:cNvPr id="344" name="Google Shape;344;p25"/>
          <p:cNvGrpSpPr/>
          <p:nvPr/>
        </p:nvGrpSpPr>
        <p:grpSpPr>
          <a:xfrm>
            <a:off x="1238486" y="1922339"/>
            <a:ext cx="1439155" cy="2533181"/>
            <a:chOff x="3033133" y="1525710"/>
            <a:chExt cx="1249592" cy="2199515"/>
          </a:xfrm>
        </p:grpSpPr>
        <p:sp>
          <p:nvSpPr>
            <p:cNvPr id="345" name="Google Shape;345;p25"/>
            <p:cNvSpPr/>
            <p:nvPr/>
          </p:nvSpPr>
          <p:spPr>
            <a:xfrm rot="-3360517">
              <a:off x="2960437" y="2297046"/>
              <a:ext cx="1629676" cy="125310"/>
            </a:xfrm>
            <a:prstGeom prst="rightArrow">
              <a:avLst>
                <a:gd name="adj1" fmla="val 25514"/>
                <a:gd name="adj2" fmla="val 64322"/>
              </a:avLst>
            </a:prstGeom>
            <a:solidFill>
              <a:srgbClr val="8184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346" name="Google Shape;346;p25"/>
            <p:cNvSpPr txBox="1"/>
            <p:nvPr/>
          </p:nvSpPr>
          <p:spPr>
            <a:xfrm rot="-3365016">
              <a:off x="2786718" y="2151658"/>
              <a:ext cx="1664030" cy="2928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Barlow Light"/>
                  <a:ea typeface="Barlow Light"/>
                  <a:cs typeface="Barlow Light"/>
                  <a:sym typeface="Barlow Light"/>
                </a:rPr>
                <a:t>Vestibulum nec congue tempus</a:t>
              </a:r>
              <a:endParaRPr sz="800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3058183" y="3159725"/>
              <a:ext cx="565200" cy="565500"/>
            </a:xfrm>
            <a:prstGeom prst="ellipse">
              <a:avLst/>
            </a:prstGeom>
            <a:solidFill>
              <a:srgbClr val="8184D9"/>
            </a:solidFill>
            <a:ln>
              <a:noFill/>
            </a:ln>
            <a:effectLst>
              <a:outerShdw blurRad="57150" dist="19050" dir="5400000" algn="bl" rotWithShape="0">
                <a:srgbClr val="212121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Barlow Light"/>
                  <a:ea typeface="Barlow Light"/>
                  <a:cs typeface="Barlow Light"/>
                  <a:sym typeface="Barlow Light"/>
                </a:rPr>
                <a:t>03</a:t>
              </a:r>
              <a:endParaRPr sz="12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</p:grpSp>
      <p:grpSp>
        <p:nvGrpSpPr>
          <p:cNvPr id="348" name="Google Shape;348;p25"/>
          <p:cNvGrpSpPr/>
          <p:nvPr/>
        </p:nvGrpSpPr>
        <p:grpSpPr>
          <a:xfrm>
            <a:off x="2684532" y="1545030"/>
            <a:ext cx="2035553" cy="2144463"/>
            <a:chOff x="4288708" y="1198100"/>
            <a:chExt cx="1767434" cy="1861998"/>
          </a:xfrm>
        </p:grpSpPr>
        <p:sp>
          <p:nvSpPr>
            <p:cNvPr id="349" name="Google Shape;349;p25"/>
            <p:cNvSpPr/>
            <p:nvPr/>
          </p:nvSpPr>
          <p:spPr>
            <a:xfrm rot="3420919">
              <a:off x="4575050" y="2300047"/>
              <a:ext cx="1581515" cy="125402"/>
            </a:xfrm>
            <a:prstGeom prst="rightArrow">
              <a:avLst>
                <a:gd name="adj1" fmla="val 25514"/>
                <a:gd name="adj2" fmla="val 64322"/>
              </a:avLst>
            </a:prstGeom>
            <a:solidFill>
              <a:srgbClr val="4F4A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350" name="Google Shape;350;p25"/>
            <p:cNvSpPr/>
            <p:nvPr/>
          </p:nvSpPr>
          <p:spPr>
            <a:xfrm>
              <a:off x="4288708" y="1198100"/>
              <a:ext cx="565200" cy="565500"/>
            </a:xfrm>
            <a:prstGeom prst="ellipse">
              <a:avLst/>
            </a:prstGeom>
            <a:solidFill>
              <a:srgbClr val="4F4A9E"/>
            </a:solidFill>
            <a:ln>
              <a:noFill/>
            </a:ln>
            <a:effectLst>
              <a:outerShdw blurRad="57150" dist="19050" dir="5400000" algn="bl" rotWithShape="0">
                <a:srgbClr val="212121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Barlow Light"/>
                  <a:ea typeface="Barlow Light"/>
                  <a:cs typeface="Barlow Light"/>
                  <a:sym typeface="Barlow Light"/>
                </a:rPr>
                <a:t>01</a:t>
              </a:r>
              <a:endParaRPr sz="12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351" name="Google Shape;351;p25"/>
            <p:cNvSpPr txBox="1"/>
            <p:nvPr/>
          </p:nvSpPr>
          <p:spPr>
            <a:xfrm rot="3420634">
              <a:off x="4640653" y="2101762"/>
              <a:ext cx="1673878" cy="292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Barlow Light"/>
                  <a:ea typeface="Barlow Light"/>
                  <a:cs typeface="Barlow Light"/>
                  <a:sym typeface="Barlow Light"/>
                </a:rPr>
                <a:t>Vestibulum nec congue tempus</a:t>
              </a:r>
              <a:endParaRPr sz="800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6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357" name="Google Shape;357;p26"/>
          <p:cNvGraphicFramePr/>
          <p:nvPr/>
        </p:nvGraphicFramePr>
        <p:xfrm>
          <a:off x="593650" y="16482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{EC92BD64-B2F9-41D5-A59D-A3155B927DAA}</a:tableStyleId>
              </a:tblPr>
              <a:tblGrid>
                <a:gridCol w="122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8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6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A</a:t>
                      </a:r>
                      <a:endParaRPr sz="11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B</a:t>
                      </a:r>
                      <a:endParaRPr sz="11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C</a:t>
                      </a:r>
                      <a:endParaRPr sz="11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Yellow</a:t>
                      </a:r>
                      <a:endParaRPr sz="11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10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20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7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Blue</a:t>
                      </a:r>
                      <a:endParaRPr sz="11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30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15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10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Orange</a:t>
                      </a:r>
                      <a:endParaRPr sz="11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5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24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16</a:t>
                      </a:r>
                      <a:endParaRPr sz="1800"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A5B0FE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A5B0F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8" name="Google Shape;358;p26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7"/>
          <p:cNvSpPr/>
          <p:nvPr/>
        </p:nvSpPr>
        <p:spPr>
          <a:xfrm>
            <a:off x="514725" y="866384"/>
            <a:ext cx="8171736" cy="389283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7"/>
          <p:cNvSpPr txBox="1">
            <a:spLocks noGrp="1"/>
          </p:cNvSpPr>
          <p:nvPr>
            <p:ph type="title" idx="4294967295"/>
          </p:nvPr>
        </p:nvSpPr>
        <p:spPr>
          <a:xfrm>
            <a:off x="239225" y="228125"/>
            <a:ext cx="8672100" cy="7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MAPS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365" name="Google Shape;365;p27"/>
          <p:cNvSpPr/>
          <p:nvPr/>
        </p:nvSpPr>
        <p:spPr>
          <a:xfrm>
            <a:off x="1985850" y="1754300"/>
            <a:ext cx="7263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our office</a:t>
            </a:r>
            <a:endParaRPr sz="1000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366" name="Google Shape;366;p27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367" name="Google Shape;367;p27"/>
          <p:cNvSpPr/>
          <p:nvPr/>
        </p:nvSpPr>
        <p:spPr>
          <a:xfrm>
            <a:off x="1016750" y="2117200"/>
            <a:ext cx="231900" cy="20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7"/>
          <p:cNvSpPr/>
          <p:nvPr/>
        </p:nvSpPr>
        <p:spPr>
          <a:xfrm>
            <a:off x="2712150" y="3669100"/>
            <a:ext cx="231900" cy="20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7"/>
          <p:cNvSpPr/>
          <p:nvPr/>
        </p:nvSpPr>
        <p:spPr>
          <a:xfrm>
            <a:off x="4323900" y="4012875"/>
            <a:ext cx="231900" cy="20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7"/>
          <p:cNvSpPr/>
          <p:nvPr/>
        </p:nvSpPr>
        <p:spPr>
          <a:xfrm rot="10800000">
            <a:off x="7538500" y="4148425"/>
            <a:ext cx="231900" cy="20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7"/>
          <p:cNvSpPr/>
          <p:nvPr/>
        </p:nvSpPr>
        <p:spPr>
          <a:xfrm rot="10800000">
            <a:off x="6781800" y="2410900"/>
            <a:ext cx="231900" cy="20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7"/>
          <p:cNvSpPr/>
          <p:nvPr/>
        </p:nvSpPr>
        <p:spPr>
          <a:xfrm rot="10800000">
            <a:off x="3943800" y="1881460"/>
            <a:ext cx="231900" cy="20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89,526,124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378" name="Google Shape;378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379" name="Google Shape;379;p28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9"/>
          <p:cNvSpPr txBox="1">
            <a:spLocks noGrp="1"/>
          </p:cNvSpPr>
          <p:nvPr>
            <p:ph type="ctrTitle" idx="4294967295"/>
          </p:nvPr>
        </p:nvSpPr>
        <p:spPr>
          <a:xfrm>
            <a:off x="3552600" y="648000"/>
            <a:ext cx="49056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89,526,124$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85" name="Google Shape;385;p29"/>
          <p:cNvSpPr txBox="1">
            <a:spLocks noGrp="1"/>
          </p:cNvSpPr>
          <p:nvPr>
            <p:ph type="subTitle" idx="4294967295"/>
          </p:nvPr>
        </p:nvSpPr>
        <p:spPr>
          <a:xfrm>
            <a:off x="3552600" y="1182708"/>
            <a:ext cx="49056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386" name="Google Shape;386;p29"/>
          <p:cNvSpPr txBox="1">
            <a:spLocks noGrp="1"/>
          </p:cNvSpPr>
          <p:nvPr>
            <p:ph type="ctrTitle" idx="4294967295"/>
          </p:nvPr>
        </p:nvSpPr>
        <p:spPr>
          <a:xfrm>
            <a:off x="3552600" y="3276893"/>
            <a:ext cx="49056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100%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87" name="Google Shape;387;p29"/>
          <p:cNvSpPr txBox="1">
            <a:spLocks noGrp="1"/>
          </p:cNvSpPr>
          <p:nvPr>
            <p:ph type="subTitle" idx="4294967295"/>
          </p:nvPr>
        </p:nvSpPr>
        <p:spPr>
          <a:xfrm>
            <a:off x="3552600" y="3811601"/>
            <a:ext cx="49056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388" name="Google Shape;388;p29"/>
          <p:cNvSpPr txBox="1">
            <a:spLocks noGrp="1"/>
          </p:cNvSpPr>
          <p:nvPr>
            <p:ph type="ctrTitle" idx="4294967295"/>
          </p:nvPr>
        </p:nvSpPr>
        <p:spPr>
          <a:xfrm>
            <a:off x="3552600" y="1962447"/>
            <a:ext cx="49056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185,244 USERS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89" name="Google Shape;389;p29"/>
          <p:cNvSpPr txBox="1">
            <a:spLocks noGrp="1"/>
          </p:cNvSpPr>
          <p:nvPr>
            <p:ph type="subTitle" idx="4294967295"/>
          </p:nvPr>
        </p:nvSpPr>
        <p:spPr>
          <a:xfrm>
            <a:off x="3552600" y="2497155"/>
            <a:ext cx="49056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390" name="Google Shape;390;p29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391" name="Google Shape;391;p29"/>
          <p:cNvGrpSpPr/>
          <p:nvPr/>
        </p:nvGrpSpPr>
        <p:grpSpPr>
          <a:xfrm flipH="1">
            <a:off x="125036" y="2932502"/>
            <a:ext cx="2792552" cy="2221397"/>
            <a:chOff x="9925050" y="4203700"/>
            <a:chExt cx="2267050" cy="1803375"/>
          </a:xfrm>
        </p:grpSpPr>
        <p:sp>
          <p:nvSpPr>
            <p:cNvPr id="392" name="Google Shape;392;p29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9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9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9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9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9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9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9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0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409" name="Google Shape;409;p30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410" name="Google Shape;410;p30"/>
          <p:cNvSpPr/>
          <p:nvPr/>
        </p:nvSpPr>
        <p:spPr>
          <a:xfrm>
            <a:off x="592500" y="1753750"/>
            <a:ext cx="1960800" cy="2313300"/>
          </a:xfrm>
          <a:prstGeom prst="homePlate">
            <a:avLst>
              <a:gd name="adj" fmla="val 3012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first</a:t>
            </a:r>
            <a:endParaRPr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11" name="Google Shape;411;p30"/>
          <p:cNvSpPr/>
          <p:nvPr/>
        </p:nvSpPr>
        <p:spPr>
          <a:xfrm>
            <a:off x="1999365" y="1753750"/>
            <a:ext cx="1998600" cy="2313300"/>
          </a:xfrm>
          <a:prstGeom prst="chevron">
            <a:avLst>
              <a:gd name="adj" fmla="val 29853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second</a:t>
            </a:r>
            <a:endParaRPr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12" name="Google Shape;412;p30"/>
          <p:cNvSpPr/>
          <p:nvPr/>
        </p:nvSpPr>
        <p:spPr>
          <a:xfrm>
            <a:off x="3443940" y="1753750"/>
            <a:ext cx="1998600" cy="2313300"/>
          </a:xfrm>
          <a:prstGeom prst="chevron">
            <a:avLst>
              <a:gd name="adj" fmla="val 2985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last</a:t>
            </a:r>
            <a:endParaRPr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1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418" name="Google Shape;418;p31"/>
          <p:cNvSpPr txBox="1">
            <a:spLocks noGrp="1"/>
          </p:cNvSpPr>
          <p:nvPr>
            <p:ph type="body" idx="1"/>
          </p:nvPr>
        </p:nvSpPr>
        <p:spPr>
          <a:xfrm>
            <a:off x="457200" y="1356775"/>
            <a:ext cx="1656300" cy="17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419" name="Google Shape;419;p31"/>
          <p:cNvSpPr txBox="1">
            <a:spLocks noGrp="1"/>
          </p:cNvSpPr>
          <p:nvPr>
            <p:ph type="body" idx="2"/>
          </p:nvPr>
        </p:nvSpPr>
        <p:spPr>
          <a:xfrm>
            <a:off x="2198350" y="1356775"/>
            <a:ext cx="1656300" cy="17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420" name="Google Shape;420;p31"/>
          <p:cNvSpPr txBox="1">
            <a:spLocks noGrp="1"/>
          </p:cNvSpPr>
          <p:nvPr>
            <p:ph type="body" idx="3"/>
          </p:nvPr>
        </p:nvSpPr>
        <p:spPr>
          <a:xfrm>
            <a:off x="3939500" y="1356775"/>
            <a:ext cx="1656300" cy="17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1" name="Google Shape;421;p3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422" name="Google Shape;422;p31"/>
          <p:cNvSpPr txBox="1">
            <a:spLocks noGrp="1"/>
          </p:cNvSpPr>
          <p:nvPr>
            <p:ph type="body" idx="1"/>
          </p:nvPr>
        </p:nvSpPr>
        <p:spPr>
          <a:xfrm>
            <a:off x="457200" y="3109375"/>
            <a:ext cx="1656300" cy="17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423" name="Google Shape;423;p31"/>
          <p:cNvSpPr txBox="1">
            <a:spLocks noGrp="1"/>
          </p:cNvSpPr>
          <p:nvPr>
            <p:ph type="body" idx="2"/>
          </p:nvPr>
        </p:nvSpPr>
        <p:spPr>
          <a:xfrm>
            <a:off x="2198350" y="3109375"/>
            <a:ext cx="1656300" cy="17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424" name="Google Shape;424;p31"/>
          <p:cNvSpPr txBox="1">
            <a:spLocks noGrp="1"/>
          </p:cNvSpPr>
          <p:nvPr>
            <p:ph type="body" idx="3"/>
          </p:nvPr>
        </p:nvSpPr>
        <p:spPr>
          <a:xfrm>
            <a:off x="3939500" y="3109375"/>
            <a:ext cx="1656300" cy="17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2"/>
          <p:cNvSpPr/>
          <p:nvPr/>
        </p:nvSpPr>
        <p:spPr>
          <a:xfrm>
            <a:off x="581914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A5B0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2"/>
          <p:cNvSpPr txBox="1">
            <a:spLocks noGrp="1"/>
          </p:cNvSpPr>
          <p:nvPr>
            <p:ph type="body" idx="4294967295"/>
          </p:nvPr>
        </p:nvSpPr>
        <p:spPr>
          <a:xfrm>
            <a:off x="485850" y="671150"/>
            <a:ext cx="3609600" cy="3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rPr>
              <a:t>ANDROID PROJECT</a:t>
            </a:r>
            <a:endParaRPr>
              <a:solidFill>
                <a:srgbClr val="A5B0FE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431" name="Google Shape;431;p32"/>
          <p:cNvSpPr/>
          <p:nvPr/>
        </p:nvSpPr>
        <p:spPr>
          <a:xfrm>
            <a:off x="5912450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32" name="Google Shape;432;p32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433" name="Google Shape;433;p32"/>
          <p:cNvGrpSpPr/>
          <p:nvPr/>
        </p:nvGrpSpPr>
        <p:grpSpPr>
          <a:xfrm>
            <a:off x="1670220" y="2692244"/>
            <a:ext cx="936061" cy="2451262"/>
            <a:chOff x="7556500" y="3806825"/>
            <a:chExt cx="838313" cy="2195488"/>
          </a:xfrm>
        </p:grpSpPr>
        <p:sp>
          <p:nvSpPr>
            <p:cNvPr id="434" name="Google Shape;434;p32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2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32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32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32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32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32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3"/>
          <p:cNvSpPr/>
          <p:nvPr/>
        </p:nvSpPr>
        <p:spPr>
          <a:xfrm>
            <a:off x="5924896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A5B0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33"/>
          <p:cNvSpPr/>
          <p:nvPr/>
        </p:nvSpPr>
        <p:spPr>
          <a:xfrm>
            <a:off x="60618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rgbClr val="999999"/>
              </a:solidFill>
            </a:endParaRPr>
          </a:p>
        </p:txBody>
      </p:sp>
      <p:sp>
        <p:nvSpPr>
          <p:cNvPr id="447" name="Google Shape;447;p33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448" name="Google Shape;448;p33"/>
          <p:cNvGrpSpPr/>
          <p:nvPr/>
        </p:nvGrpSpPr>
        <p:grpSpPr>
          <a:xfrm>
            <a:off x="1670220" y="2692244"/>
            <a:ext cx="936061" cy="2451262"/>
            <a:chOff x="7556500" y="3806825"/>
            <a:chExt cx="838313" cy="2195488"/>
          </a:xfrm>
        </p:grpSpPr>
        <p:sp>
          <p:nvSpPr>
            <p:cNvPr id="449" name="Google Shape;449;p33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33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33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33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33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33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6" name="Google Shape;456;p33"/>
          <p:cNvSpPr txBox="1">
            <a:spLocks noGrp="1"/>
          </p:cNvSpPr>
          <p:nvPr>
            <p:ph type="body" idx="4294967295"/>
          </p:nvPr>
        </p:nvSpPr>
        <p:spPr>
          <a:xfrm>
            <a:off x="485850" y="671150"/>
            <a:ext cx="3609600" cy="3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rPr>
              <a:t>iPHONE PROJECT</a:t>
            </a:r>
            <a:endParaRPr>
              <a:solidFill>
                <a:srgbClr val="A5B0FE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4"/>
          <p:cNvSpPr/>
          <p:nvPr/>
        </p:nvSpPr>
        <p:spPr>
          <a:xfrm>
            <a:off x="5416948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A5B0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34"/>
          <p:cNvSpPr/>
          <p:nvPr/>
        </p:nvSpPr>
        <p:spPr>
          <a:xfrm>
            <a:off x="561005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rgbClr val="999999"/>
              </a:solidFill>
            </a:endParaRPr>
          </a:p>
        </p:txBody>
      </p:sp>
      <p:sp>
        <p:nvSpPr>
          <p:cNvPr id="463" name="Google Shape;463;p34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464" name="Google Shape;464;p34"/>
          <p:cNvSpPr txBox="1">
            <a:spLocks noGrp="1"/>
          </p:cNvSpPr>
          <p:nvPr>
            <p:ph type="body" idx="4294967295"/>
          </p:nvPr>
        </p:nvSpPr>
        <p:spPr>
          <a:xfrm>
            <a:off x="485850" y="671150"/>
            <a:ext cx="3609600" cy="3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rPr>
              <a:t>TABLET PROJECT</a:t>
            </a:r>
            <a:endParaRPr>
              <a:solidFill>
                <a:srgbClr val="A5B0FE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465" name="Google Shape;465;p34"/>
          <p:cNvGrpSpPr/>
          <p:nvPr/>
        </p:nvGrpSpPr>
        <p:grpSpPr>
          <a:xfrm rot="10800000">
            <a:off x="1485915" y="2681443"/>
            <a:ext cx="1609462" cy="2485587"/>
            <a:chOff x="6545263" y="855663"/>
            <a:chExt cx="1469962" cy="2270150"/>
          </a:xfrm>
        </p:grpSpPr>
        <p:sp>
          <p:nvSpPr>
            <p:cNvPr id="466" name="Google Shape;466;p34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34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34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34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4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5"/>
          <p:cNvSpPr/>
          <p:nvPr/>
        </p:nvSpPr>
        <p:spPr>
          <a:xfrm>
            <a:off x="3693400" y="725225"/>
            <a:ext cx="4807549" cy="3742732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A5B0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35"/>
          <p:cNvSpPr/>
          <p:nvPr/>
        </p:nvSpPr>
        <p:spPr>
          <a:xfrm>
            <a:off x="3894425" y="923990"/>
            <a:ext cx="4405500" cy="28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rgbClr val="999999"/>
              </a:solidFill>
            </a:endParaRPr>
          </a:p>
        </p:txBody>
      </p:sp>
      <p:sp>
        <p:nvSpPr>
          <p:cNvPr id="477" name="Google Shape;477;p35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478" name="Google Shape;478;p35"/>
          <p:cNvSpPr txBox="1">
            <a:spLocks noGrp="1"/>
          </p:cNvSpPr>
          <p:nvPr>
            <p:ph type="body" idx="4294967295"/>
          </p:nvPr>
        </p:nvSpPr>
        <p:spPr>
          <a:xfrm>
            <a:off x="485850" y="671150"/>
            <a:ext cx="2097900" cy="3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rPr>
              <a:t>DESKTOP PROJECT</a:t>
            </a:r>
            <a:endParaRPr>
              <a:solidFill>
                <a:srgbClr val="A5B0FE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6"/>
          <p:cNvSpPr txBox="1">
            <a:spLocks noGrp="1"/>
          </p:cNvSpPr>
          <p:nvPr>
            <p:ph type="ctrTitle" idx="4294967295"/>
          </p:nvPr>
        </p:nvSpPr>
        <p:spPr>
          <a:xfrm>
            <a:off x="685800" y="440350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484" name="Google Shape;484;p36"/>
          <p:cNvSpPr txBox="1">
            <a:spLocks noGrp="1"/>
          </p:cNvSpPr>
          <p:nvPr>
            <p:ph type="subTitle" idx="4294967295"/>
          </p:nvPr>
        </p:nvSpPr>
        <p:spPr>
          <a:xfrm>
            <a:off x="685800" y="1639925"/>
            <a:ext cx="4863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/>
              <a:t>Any questions?</a:t>
            </a:r>
            <a:endParaRPr sz="3600" b="1"/>
          </a:p>
        </p:txBody>
      </p:sp>
      <p:sp>
        <p:nvSpPr>
          <p:cNvPr id="485" name="Google Shape;485;p36"/>
          <p:cNvSpPr txBox="1">
            <a:spLocks noGrp="1"/>
          </p:cNvSpPr>
          <p:nvPr>
            <p:ph type="body" idx="4294967295"/>
          </p:nvPr>
        </p:nvSpPr>
        <p:spPr>
          <a:xfrm>
            <a:off x="685800" y="2464406"/>
            <a:ext cx="4863900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at: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@username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user@mail.me</a:t>
            </a:r>
            <a:endParaRPr/>
          </a:p>
        </p:txBody>
      </p:sp>
      <p:sp>
        <p:nvSpPr>
          <p:cNvPr id="486" name="Google Shape;486;p36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7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92" name="Google Shape;492;p37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6463BD"/>
                </a:solidFill>
                <a:hlinkClick r:id="rId3"/>
              </a:rPr>
              <a:t>SlidesCarnival</a:t>
            </a:r>
            <a:endParaRPr sz="2400">
              <a:solidFill>
                <a:srgbClr val="6463BD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 sz="2400"/>
              <a:t>Photographs by </a:t>
            </a:r>
            <a:r>
              <a:rPr lang="en" sz="2400" u="sng">
                <a:solidFill>
                  <a:srgbClr val="6463BD"/>
                </a:solidFill>
                <a:hlinkClick r:id="rId4"/>
              </a:rPr>
              <a:t>Unsplash</a:t>
            </a:r>
            <a:endParaRPr sz="2400">
              <a:solidFill>
                <a:srgbClr val="6463BD"/>
              </a:solidFill>
            </a:endParaRPr>
          </a:p>
        </p:txBody>
      </p:sp>
      <p:sp>
        <p:nvSpPr>
          <p:cNvPr id="493" name="Google Shape;493;p37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8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99" name="Google Shape;499;p38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4399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Titles: Miriam Libre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Body copy: Barlow Light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463BD"/>
                </a:solidFill>
                <a:hlinkClick r:id="rId3"/>
              </a:rPr>
              <a:t>https://github.com/MichalSahar/Miriam-Libre/tree/master/fonts/otf</a:t>
            </a:r>
            <a:endParaRPr sz="1400">
              <a:solidFill>
                <a:srgbClr val="6463B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463BD"/>
                </a:solidFill>
                <a:hlinkClick r:id="rId4"/>
              </a:rPr>
              <a:t>https://www.fontsquirrel.com/fonts/barlow</a:t>
            </a:r>
            <a:endParaRPr sz="1400">
              <a:solidFill>
                <a:srgbClr val="6463B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Indigo </a:t>
            </a:r>
            <a:r>
              <a:rPr lang="en" sz="1400" b="1">
                <a:solidFill>
                  <a:srgbClr val="A5B0FE"/>
                </a:solidFill>
              </a:rPr>
              <a:t>#a5b0fe</a:t>
            </a:r>
            <a:endParaRPr sz="1400" b="1">
              <a:solidFill>
                <a:srgbClr val="A5B0FE"/>
              </a:solidFill>
            </a:endParaRPr>
          </a:p>
        </p:txBody>
      </p:sp>
      <p:sp>
        <p:nvSpPr>
          <p:cNvPr id="500" name="Google Shape;500;p38"/>
          <p:cNvSpPr txBox="1"/>
          <p:nvPr/>
        </p:nvSpPr>
        <p:spPr>
          <a:xfrm>
            <a:off x="316275" y="4324050"/>
            <a:ext cx="52797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F4A9E"/>
                </a:solidFill>
                <a:latin typeface="Barlow"/>
                <a:ea typeface="Barlow"/>
                <a:cs typeface="Barlow"/>
                <a:sym typeface="Barlow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4F4A9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4F4A9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F4A9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1" name="Google Shape;501;p38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9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507" name="Google Shape;507;p39"/>
          <p:cNvSpPr txBox="1">
            <a:spLocks noGrp="1"/>
          </p:cNvSpPr>
          <p:nvPr>
            <p:ph type="title" idx="4294967295"/>
          </p:nvPr>
        </p:nvSpPr>
        <p:spPr>
          <a:xfrm>
            <a:off x="241900" y="228125"/>
            <a:ext cx="86694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EXTRA GRAPHICS</a:t>
            </a:r>
            <a:endParaRPr sz="2400">
              <a:solidFill>
                <a:srgbClr val="000000"/>
              </a:solidFill>
            </a:endParaRPr>
          </a:p>
        </p:txBody>
      </p:sp>
      <p:grpSp>
        <p:nvGrpSpPr>
          <p:cNvPr id="508" name="Google Shape;508;p39"/>
          <p:cNvGrpSpPr/>
          <p:nvPr/>
        </p:nvGrpSpPr>
        <p:grpSpPr>
          <a:xfrm rot="10800000">
            <a:off x="5141199" y="1272662"/>
            <a:ext cx="1047339" cy="1438885"/>
            <a:chOff x="0" y="855663"/>
            <a:chExt cx="1652475" cy="2270250"/>
          </a:xfrm>
        </p:grpSpPr>
        <p:sp>
          <p:nvSpPr>
            <p:cNvPr id="509" name="Google Shape;509;p39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1476375" y="2262188"/>
              <a:ext cx="176100" cy="72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68444"/>
                  </a:moveTo>
                  <a:cubicBezTo>
                    <a:pt x="109090" y="68444"/>
                    <a:pt x="105454" y="69333"/>
                    <a:pt x="105454" y="70222"/>
                  </a:cubicBezTo>
                  <a:cubicBezTo>
                    <a:pt x="105454" y="104888"/>
                    <a:pt x="105454" y="104888"/>
                    <a:pt x="105454" y="104888"/>
                  </a:cubicBezTo>
                  <a:cubicBezTo>
                    <a:pt x="105454" y="107555"/>
                    <a:pt x="98181" y="110222"/>
                    <a:pt x="87272" y="111111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24000"/>
                    <a:pt x="87272" y="24000"/>
                    <a:pt x="87272" y="24000"/>
                  </a:cubicBezTo>
                  <a:cubicBezTo>
                    <a:pt x="87272" y="24000"/>
                    <a:pt x="87272" y="24000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50909" y="1777"/>
                    <a:pt x="50909" y="1777"/>
                    <a:pt x="50909" y="1777"/>
                  </a:cubicBezTo>
                  <a:cubicBezTo>
                    <a:pt x="50909" y="888"/>
                    <a:pt x="47272" y="0"/>
                    <a:pt x="43636" y="0"/>
                  </a:cubicBezTo>
                  <a:cubicBezTo>
                    <a:pt x="40000" y="0"/>
                    <a:pt x="36363" y="888"/>
                    <a:pt x="36363" y="1777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83555"/>
                    <a:pt x="0" y="83555"/>
                    <a:pt x="0" y="83555"/>
                  </a:cubicBezTo>
                  <a:cubicBezTo>
                    <a:pt x="0" y="117333"/>
                    <a:pt x="0" y="117333"/>
                    <a:pt x="0" y="117333"/>
                  </a:cubicBezTo>
                  <a:cubicBezTo>
                    <a:pt x="0" y="118222"/>
                    <a:pt x="0" y="119111"/>
                    <a:pt x="3636" y="119111"/>
                  </a:cubicBezTo>
                  <a:cubicBezTo>
                    <a:pt x="3636" y="119111"/>
                    <a:pt x="7272" y="120000"/>
                    <a:pt x="7272" y="120000"/>
                  </a:cubicBezTo>
                  <a:cubicBezTo>
                    <a:pt x="76363" y="120000"/>
                    <a:pt x="76363" y="120000"/>
                    <a:pt x="76363" y="120000"/>
                  </a:cubicBezTo>
                  <a:cubicBezTo>
                    <a:pt x="83636" y="120000"/>
                    <a:pt x="87272" y="119111"/>
                    <a:pt x="87272" y="117333"/>
                  </a:cubicBezTo>
                  <a:cubicBezTo>
                    <a:pt x="87272" y="115555"/>
                    <a:pt x="87272" y="115555"/>
                    <a:pt x="87272" y="115555"/>
                  </a:cubicBezTo>
                  <a:cubicBezTo>
                    <a:pt x="105454" y="114666"/>
                    <a:pt x="120000" y="110222"/>
                    <a:pt x="120000" y="104888"/>
                  </a:cubicBezTo>
                  <a:cubicBezTo>
                    <a:pt x="120000" y="70222"/>
                    <a:pt x="120000" y="70222"/>
                    <a:pt x="120000" y="70222"/>
                  </a:cubicBezTo>
                  <a:cubicBezTo>
                    <a:pt x="120000" y="69333"/>
                    <a:pt x="116363" y="68444"/>
                    <a:pt x="112727" y="68444"/>
                  </a:cubicBezTo>
                  <a:close/>
                  <a:moveTo>
                    <a:pt x="69090" y="80888"/>
                  </a:moveTo>
                  <a:cubicBezTo>
                    <a:pt x="18181" y="80888"/>
                    <a:pt x="18181" y="80888"/>
                    <a:pt x="18181" y="80888"/>
                  </a:cubicBezTo>
                  <a:cubicBezTo>
                    <a:pt x="18181" y="25777"/>
                    <a:pt x="18181" y="25777"/>
                    <a:pt x="18181" y="25777"/>
                  </a:cubicBezTo>
                  <a:cubicBezTo>
                    <a:pt x="69090" y="25777"/>
                    <a:pt x="69090" y="25777"/>
                    <a:pt x="69090" y="25777"/>
                  </a:cubicBezTo>
                  <a:lnTo>
                    <a:pt x="69090" y="80888"/>
                  </a:lnTo>
                  <a:close/>
                  <a:moveTo>
                    <a:pt x="43636" y="8000"/>
                  </a:moveTo>
                  <a:cubicBezTo>
                    <a:pt x="65454" y="21333"/>
                    <a:pt x="65454" y="21333"/>
                    <a:pt x="65454" y="21333"/>
                  </a:cubicBezTo>
                  <a:cubicBezTo>
                    <a:pt x="21818" y="21333"/>
                    <a:pt x="21818" y="21333"/>
                    <a:pt x="21818" y="21333"/>
                  </a:cubicBezTo>
                  <a:lnTo>
                    <a:pt x="43636" y="8000"/>
                  </a:lnTo>
                  <a:close/>
                  <a:moveTo>
                    <a:pt x="18181" y="115555"/>
                  </a:moveTo>
                  <a:cubicBezTo>
                    <a:pt x="18181" y="85333"/>
                    <a:pt x="18181" y="85333"/>
                    <a:pt x="18181" y="85333"/>
                  </a:cubicBezTo>
                  <a:cubicBezTo>
                    <a:pt x="69090" y="85333"/>
                    <a:pt x="69090" y="85333"/>
                    <a:pt x="69090" y="85333"/>
                  </a:cubicBezTo>
                  <a:cubicBezTo>
                    <a:pt x="69090" y="115555"/>
                    <a:pt x="69090" y="115555"/>
                    <a:pt x="69090" y="115555"/>
                  </a:cubicBezTo>
                  <a:lnTo>
                    <a:pt x="18181" y="115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8" name="Google Shape;518;p39"/>
          <p:cNvGrpSpPr/>
          <p:nvPr/>
        </p:nvGrpSpPr>
        <p:grpSpPr>
          <a:xfrm>
            <a:off x="3106235" y="3017102"/>
            <a:ext cx="983079" cy="1564615"/>
            <a:chOff x="715963" y="3538538"/>
            <a:chExt cx="1551087" cy="2468625"/>
          </a:xfrm>
        </p:grpSpPr>
        <p:sp>
          <p:nvSpPr>
            <p:cNvPr id="519" name="Google Shape;519;p39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0" name="Google Shape;530;p39"/>
          <p:cNvGrpSpPr/>
          <p:nvPr/>
        </p:nvGrpSpPr>
        <p:grpSpPr>
          <a:xfrm>
            <a:off x="724990" y="3401518"/>
            <a:ext cx="1362282" cy="1180199"/>
            <a:chOff x="3305175" y="4144963"/>
            <a:chExt cx="2149388" cy="1862100"/>
          </a:xfrm>
        </p:grpSpPr>
        <p:sp>
          <p:nvSpPr>
            <p:cNvPr id="531" name="Google Shape;531;p39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3305175" y="4622800"/>
              <a:ext cx="1106400" cy="8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4709"/>
                  </a:moveTo>
                  <a:cubicBezTo>
                    <a:pt x="120000" y="6193"/>
                    <a:pt x="115362" y="0"/>
                    <a:pt x="108985" y="0"/>
                  </a:cubicBezTo>
                  <a:cubicBezTo>
                    <a:pt x="11594" y="0"/>
                    <a:pt x="11594" y="0"/>
                    <a:pt x="11594" y="0"/>
                  </a:cubicBezTo>
                  <a:cubicBezTo>
                    <a:pt x="5217" y="0"/>
                    <a:pt x="0" y="6193"/>
                    <a:pt x="0" y="14709"/>
                  </a:cubicBezTo>
                  <a:cubicBezTo>
                    <a:pt x="0" y="100645"/>
                    <a:pt x="0" y="100645"/>
                    <a:pt x="0" y="100645"/>
                  </a:cubicBezTo>
                  <a:cubicBezTo>
                    <a:pt x="0" y="102193"/>
                    <a:pt x="579" y="102967"/>
                    <a:pt x="1739" y="102967"/>
                  </a:cubicBezTo>
                  <a:cubicBezTo>
                    <a:pt x="9855" y="102967"/>
                    <a:pt x="9855" y="102967"/>
                    <a:pt x="9855" y="102967"/>
                  </a:cubicBezTo>
                  <a:cubicBezTo>
                    <a:pt x="9855" y="117677"/>
                    <a:pt x="9855" y="117677"/>
                    <a:pt x="9855" y="117677"/>
                  </a:cubicBezTo>
                  <a:cubicBezTo>
                    <a:pt x="9855" y="119225"/>
                    <a:pt x="10434" y="120000"/>
                    <a:pt x="11594" y="120000"/>
                  </a:cubicBezTo>
                  <a:cubicBezTo>
                    <a:pt x="108985" y="120000"/>
                    <a:pt x="108985" y="120000"/>
                    <a:pt x="108985" y="120000"/>
                  </a:cubicBezTo>
                  <a:cubicBezTo>
                    <a:pt x="109565" y="120000"/>
                    <a:pt x="110144" y="119225"/>
                    <a:pt x="110144" y="117677"/>
                  </a:cubicBezTo>
                  <a:cubicBezTo>
                    <a:pt x="110144" y="29419"/>
                    <a:pt x="110144" y="29419"/>
                    <a:pt x="110144" y="29419"/>
                  </a:cubicBezTo>
                  <a:cubicBezTo>
                    <a:pt x="115942" y="28645"/>
                    <a:pt x="120000" y="22451"/>
                    <a:pt x="120000" y="14709"/>
                  </a:cubicBezTo>
                  <a:close/>
                  <a:moveTo>
                    <a:pt x="2898" y="99096"/>
                  </a:moveTo>
                  <a:cubicBezTo>
                    <a:pt x="2898" y="14709"/>
                    <a:pt x="2898" y="14709"/>
                    <a:pt x="2898" y="14709"/>
                  </a:cubicBezTo>
                  <a:cubicBezTo>
                    <a:pt x="2898" y="8516"/>
                    <a:pt x="6956" y="3870"/>
                    <a:pt x="11594" y="3870"/>
                  </a:cubicBezTo>
                  <a:cubicBezTo>
                    <a:pt x="16231" y="3870"/>
                    <a:pt x="19710" y="8516"/>
                    <a:pt x="19710" y="14709"/>
                  </a:cubicBezTo>
                  <a:cubicBezTo>
                    <a:pt x="19710" y="15483"/>
                    <a:pt x="19710" y="16258"/>
                    <a:pt x="19710" y="17032"/>
                  </a:cubicBezTo>
                  <a:cubicBezTo>
                    <a:pt x="11594" y="17032"/>
                    <a:pt x="11594" y="17032"/>
                    <a:pt x="11594" y="17032"/>
                  </a:cubicBezTo>
                  <a:cubicBezTo>
                    <a:pt x="10434" y="17032"/>
                    <a:pt x="9855" y="17806"/>
                    <a:pt x="9855" y="19354"/>
                  </a:cubicBezTo>
                  <a:cubicBezTo>
                    <a:pt x="9855" y="99096"/>
                    <a:pt x="9855" y="99096"/>
                    <a:pt x="9855" y="99096"/>
                  </a:cubicBezTo>
                  <a:lnTo>
                    <a:pt x="2898" y="99096"/>
                  </a:lnTo>
                  <a:close/>
                  <a:moveTo>
                    <a:pt x="12753" y="25548"/>
                  </a:moveTo>
                  <a:cubicBezTo>
                    <a:pt x="12753" y="20903"/>
                    <a:pt x="12753" y="20903"/>
                    <a:pt x="12753" y="20903"/>
                  </a:cubicBezTo>
                  <a:cubicBezTo>
                    <a:pt x="17971" y="20903"/>
                    <a:pt x="17971" y="20903"/>
                    <a:pt x="17971" y="20903"/>
                  </a:cubicBezTo>
                  <a:cubicBezTo>
                    <a:pt x="16811" y="23225"/>
                    <a:pt x="15072" y="25548"/>
                    <a:pt x="12753" y="25548"/>
                  </a:cubicBezTo>
                  <a:close/>
                  <a:moveTo>
                    <a:pt x="107246" y="116129"/>
                  </a:moveTo>
                  <a:cubicBezTo>
                    <a:pt x="12753" y="116129"/>
                    <a:pt x="12753" y="116129"/>
                    <a:pt x="12753" y="116129"/>
                  </a:cubicBezTo>
                  <a:cubicBezTo>
                    <a:pt x="12753" y="30193"/>
                    <a:pt x="12753" y="30193"/>
                    <a:pt x="12753" y="30193"/>
                  </a:cubicBezTo>
                  <a:cubicBezTo>
                    <a:pt x="107246" y="30193"/>
                    <a:pt x="107246" y="30193"/>
                    <a:pt x="107246" y="30193"/>
                  </a:cubicBezTo>
                  <a:lnTo>
                    <a:pt x="107246" y="116129"/>
                  </a:lnTo>
                  <a:close/>
                  <a:moveTo>
                    <a:pt x="108985" y="25548"/>
                  </a:move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9130" y="26322"/>
                    <a:pt x="19130" y="26322"/>
                    <a:pt x="19130" y="26322"/>
                  </a:cubicBezTo>
                  <a:cubicBezTo>
                    <a:pt x="21449" y="23225"/>
                    <a:pt x="22608" y="19354"/>
                    <a:pt x="22608" y="14709"/>
                  </a:cubicBezTo>
                  <a:cubicBezTo>
                    <a:pt x="22608" y="10064"/>
                    <a:pt x="21449" y="6193"/>
                    <a:pt x="19130" y="3870"/>
                  </a:cubicBezTo>
                  <a:cubicBezTo>
                    <a:pt x="108985" y="3870"/>
                    <a:pt x="108985" y="3870"/>
                    <a:pt x="108985" y="3870"/>
                  </a:cubicBezTo>
                  <a:cubicBezTo>
                    <a:pt x="113623" y="3870"/>
                    <a:pt x="117101" y="8516"/>
                    <a:pt x="117101" y="14709"/>
                  </a:cubicBezTo>
                  <a:cubicBezTo>
                    <a:pt x="117101" y="20903"/>
                    <a:pt x="113623" y="25548"/>
                    <a:pt x="108985" y="255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3517900" y="493871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154" y="120000"/>
                  </a:moveTo>
                  <a:cubicBezTo>
                    <a:pt x="92957" y="120000"/>
                    <a:pt x="120000" y="92957"/>
                    <a:pt x="120000" y="60845"/>
                  </a:cubicBezTo>
                  <a:cubicBezTo>
                    <a:pt x="120000" y="27042"/>
                    <a:pt x="92957" y="0"/>
                    <a:pt x="59154" y="0"/>
                  </a:cubicBezTo>
                  <a:cubicBezTo>
                    <a:pt x="27042" y="0"/>
                    <a:pt x="0" y="27042"/>
                    <a:pt x="0" y="60845"/>
                  </a:cubicBezTo>
                  <a:cubicBezTo>
                    <a:pt x="0" y="92957"/>
                    <a:pt x="27042" y="120000"/>
                    <a:pt x="59154" y="120000"/>
                  </a:cubicBezTo>
                  <a:close/>
                  <a:moveTo>
                    <a:pt x="96338" y="23661"/>
                  </a:moveTo>
                  <a:cubicBezTo>
                    <a:pt x="94647" y="27042"/>
                    <a:pt x="92957" y="33802"/>
                    <a:pt x="87887" y="35492"/>
                  </a:cubicBezTo>
                  <a:cubicBezTo>
                    <a:pt x="81126" y="35492"/>
                    <a:pt x="74366" y="37183"/>
                    <a:pt x="70985" y="40563"/>
                  </a:cubicBezTo>
                  <a:cubicBezTo>
                    <a:pt x="70985" y="38873"/>
                    <a:pt x="70985" y="38873"/>
                    <a:pt x="70985" y="38873"/>
                  </a:cubicBezTo>
                  <a:cubicBezTo>
                    <a:pt x="72676" y="23661"/>
                    <a:pt x="69295" y="20281"/>
                    <a:pt x="69295" y="20281"/>
                  </a:cubicBezTo>
                  <a:cubicBezTo>
                    <a:pt x="65915" y="18591"/>
                    <a:pt x="64225" y="18591"/>
                    <a:pt x="62535" y="20281"/>
                  </a:cubicBezTo>
                  <a:cubicBezTo>
                    <a:pt x="60845" y="20281"/>
                    <a:pt x="60845" y="20281"/>
                    <a:pt x="59154" y="20281"/>
                  </a:cubicBezTo>
                  <a:cubicBezTo>
                    <a:pt x="59154" y="20281"/>
                    <a:pt x="59154" y="18591"/>
                    <a:pt x="59154" y="18591"/>
                  </a:cubicBezTo>
                  <a:cubicBezTo>
                    <a:pt x="59154" y="16901"/>
                    <a:pt x="67605" y="13521"/>
                    <a:pt x="76056" y="11830"/>
                  </a:cubicBezTo>
                  <a:cubicBezTo>
                    <a:pt x="82816" y="13521"/>
                    <a:pt x="89577" y="18591"/>
                    <a:pt x="96338" y="23661"/>
                  </a:cubicBezTo>
                  <a:close/>
                  <a:moveTo>
                    <a:pt x="72676" y="79436"/>
                  </a:moveTo>
                  <a:cubicBezTo>
                    <a:pt x="69295" y="82816"/>
                    <a:pt x="67605" y="82816"/>
                    <a:pt x="67605" y="82816"/>
                  </a:cubicBezTo>
                  <a:cubicBezTo>
                    <a:pt x="65915" y="82816"/>
                    <a:pt x="64225" y="84507"/>
                    <a:pt x="64225" y="86197"/>
                  </a:cubicBezTo>
                  <a:cubicBezTo>
                    <a:pt x="64225" y="89577"/>
                    <a:pt x="64225" y="94647"/>
                    <a:pt x="55774" y="94647"/>
                  </a:cubicBezTo>
                  <a:cubicBezTo>
                    <a:pt x="54084" y="92957"/>
                    <a:pt x="52394" y="87887"/>
                    <a:pt x="52394" y="87887"/>
                  </a:cubicBezTo>
                  <a:cubicBezTo>
                    <a:pt x="52394" y="86197"/>
                    <a:pt x="52394" y="86197"/>
                    <a:pt x="52394" y="84507"/>
                  </a:cubicBezTo>
                  <a:cubicBezTo>
                    <a:pt x="52394" y="84507"/>
                    <a:pt x="54084" y="81126"/>
                    <a:pt x="54084" y="79436"/>
                  </a:cubicBezTo>
                  <a:cubicBezTo>
                    <a:pt x="54084" y="76056"/>
                    <a:pt x="52394" y="72676"/>
                    <a:pt x="49014" y="70985"/>
                  </a:cubicBezTo>
                  <a:cubicBezTo>
                    <a:pt x="49014" y="67605"/>
                    <a:pt x="47323" y="64225"/>
                    <a:pt x="45633" y="62535"/>
                  </a:cubicBezTo>
                  <a:cubicBezTo>
                    <a:pt x="42253" y="60845"/>
                    <a:pt x="37183" y="60845"/>
                    <a:pt x="33802" y="60845"/>
                  </a:cubicBezTo>
                  <a:cubicBezTo>
                    <a:pt x="32112" y="60845"/>
                    <a:pt x="32112" y="60845"/>
                    <a:pt x="30422" y="60845"/>
                  </a:cubicBezTo>
                  <a:cubicBezTo>
                    <a:pt x="27042" y="60845"/>
                    <a:pt x="27042" y="55774"/>
                    <a:pt x="27042" y="55774"/>
                  </a:cubicBezTo>
                  <a:cubicBezTo>
                    <a:pt x="27042" y="55774"/>
                    <a:pt x="27042" y="42253"/>
                    <a:pt x="35492" y="40563"/>
                  </a:cubicBezTo>
                  <a:cubicBezTo>
                    <a:pt x="40563" y="38873"/>
                    <a:pt x="42253" y="38873"/>
                    <a:pt x="43943" y="40563"/>
                  </a:cubicBezTo>
                  <a:cubicBezTo>
                    <a:pt x="43943" y="40563"/>
                    <a:pt x="43943" y="40563"/>
                    <a:pt x="43943" y="42253"/>
                  </a:cubicBezTo>
                  <a:cubicBezTo>
                    <a:pt x="49014" y="47323"/>
                    <a:pt x="57464" y="45633"/>
                    <a:pt x="62535" y="43943"/>
                  </a:cubicBezTo>
                  <a:cubicBezTo>
                    <a:pt x="64225" y="43943"/>
                    <a:pt x="65915" y="42253"/>
                    <a:pt x="67605" y="42253"/>
                  </a:cubicBezTo>
                  <a:cubicBezTo>
                    <a:pt x="67605" y="42253"/>
                    <a:pt x="67605" y="42253"/>
                    <a:pt x="67605" y="42253"/>
                  </a:cubicBezTo>
                  <a:cubicBezTo>
                    <a:pt x="67605" y="43943"/>
                    <a:pt x="65915" y="45633"/>
                    <a:pt x="67605" y="47323"/>
                  </a:cubicBezTo>
                  <a:cubicBezTo>
                    <a:pt x="67605" y="49014"/>
                    <a:pt x="69295" y="49014"/>
                    <a:pt x="69295" y="49014"/>
                  </a:cubicBezTo>
                  <a:cubicBezTo>
                    <a:pt x="70985" y="50704"/>
                    <a:pt x="70985" y="54084"/>
                    <a:pt x="72676" y="55774"/>
                  </a:cubicBezTo>
                  <a:cubicBezTo>
                    <a:pt x="72676" y="57464"/>
                    <a:pt x="72676" y="57464"/>
                    <a:pt x="72676" y="59154"/>
                  </a:cubicBezTo>
                  <a:cubicBezTo>
                    <a:pt x="76056" y="60845"/>
                    <a:pt x="77746" y="60845"/>
                    <a:pt x="79436" y="60845"/>
                  </a:cubicBezTo>
                  <a:cubicBezTo>
                    <a:pt x="79436" y="62535"/>
                    <a:pt x="77746" y="64225"/>
                    <a:pt x="74366" y="67605"/>
                  </a:cubicBezTo>
                  <a:cubicBezTo>
                    <a:pt x="70985" y="70985"/>
                    <a:pt x="69295" y="72676"/>
                    <a:pt x="69295" y="74366"/>
                  </a:cubicBezTo>
                  <a:cubicBezTo>
                    <a:pt x="69295" y="77746"/>
                    <a:pt x="70985" y="79436"/>
                    <a:pt x="72676" y="79436"/>
                  </a:cubicBezTo>
                  <a:close/>
                  <a:moveTo>
                    <a:pt x="57464" y="8450"/>
                  </a:moveTo>
                  <a:cubicBezTo>
                    <a:pt x="52394" y="11830"/>
                    <a:pt x="49014" y="15211"/>
                    <a:pt x="50704" y="18591"/>
                  </a:cubicBezTo>
                  <a:cubicBezTo>
                    <a:pt x="50704" y="23661"/>
                    <a:pt x="52394" y="27042"/>
                    <a:pt x="55774" y="28732"/>
                  </a:cubicBezTo>
                  <a:cubicBezTo>
                    <a:pt x="57464" y="28732"/>
                    <a:pt x="60845" y="28732"/>
                    <a:pt x="62535" y="28732"/>
                  </a:cubicBezTo>
                  <a:cubicBezTo>
                    <a:pt x="62535" y="30422"/>
                    <a:pt x="62535" y="32112"/>
                    <a:pt x="62535" y="33802"/>
                  </a:cubicBezTo>
                  <a:cubicBezTo>
                    <a:pt x="62535" y="33802"/>
                    <a:pt x="60845" y="35492"/>
                    <a:pt x="60845" y="35492"/>
                  </a:cubicBezTo>
                  <a:cubicBezTo>
                    <a:pt x="57464" y="35492"/>
                    <a:pt x="52394" y="37183"/>
                    <a:pt x="50704" y="35492"/>
                  </a:cubicBezTo>
                  <a:cubicBezTo>
                    <a:pt x="50704" y="35492"/>
                    <a:pt x="50704" y="33802"/>
                    <a:pt x="49014" y="33802"/>
                  </a:cubicBezTo>
                  <a:cubicBezTo>
                    <a:pt x="45633" y="30422"/>
                    <a:pt x="40563" y="30422"/>
                    <a:pt x="33802" y="32112"/>
                  </a:cubicBezTo>
                  <a:cubicBezTo>
                    <a:pt x="18591" y="35492"/>
                    <a:pt x="18591" y="54084"/>
                    <a:pt x="18591" y="55774"/>
                  </a:cubicBezTo>
                  <a:cubicBezTo>
                    <a:pt x="18591" y="62535"/>
                    <a:pt x="21971" y="69295"/>
                    <a:pt x="30422" y="69295"/>
                  </a:cubicBezTo>
                  <a:cubicBezTo>
                    <a:pt x="32112" y="69295"/>
                    <a:pt x="32112" y="69295"/>
                    <a:pt x="33802" y="69295"/>
                  </a:cubicBezTo>
                  <a:cubicBezTo>
                    <a:pt x="35492" y="69295"/>
                    <a:pt x="38873" y="69295"/>
                    <a:pt x="40563" y="69295"/>
                  </a:cubicBezTo>
                  <a:cubicBezTo>
                    <a:pt x="40563" y="69295"/>
                    <a:pt x="40563" y="69295"/>
                    <a:pt x="40563" y="72676"/>
                  </a:cubicBezTo>
                  <a:cubicBezTo>
                    <a:pt x="40563" y="74366"/>
                    <a:pt x="40563" y="74366"/>
                    <a:pt x="42253" y="76056"/>
                  </a:cubicBezTo>
                  <a:cubicBezTo>
                    <a:pt x="43943" y="77746"/>
                    <a:pt x="45633" y="79436"/>
                    <a:pt x="45633" y="79436"/>
                  </a:cubicBezTo>
                  <a:cubicBezTo>
                    <a:pt x="45633" y="81126"/>
                    <a:pt x="45633" y="81126"/>
                    <a:pt x="43943" y="81126"/>
                  </a:cubicBezTo>
                  <a:cubicBezTo>
                    <a:pt x="43943" y="82816"/>
                    <a:pt x="42253" y="84507"/>
                    <a:pt x="42253" y="86197"/>
                  </a:cubicBezTo>
                  <a:cubicBezTo>
                    <a:pt x="42253" y="89577"/>
                    <a:pt x="49014" y="103098"/>
                    <a:pt x="54084" y="103098"/>
                  </a:cubicBezTo>
                  <a:cubicBezTo>
                    <a:pt x="65915" y="103098"/>
                    <a:pt x="72676" y="98028"/>
                    <a:pt x="72676" y="89577"/>
                  </a:cubicBezTo>
                  <a:cubicBezTo>
                    <a:pt x="74366" y="89577"/>
                    <a:pt x="77746" y="87887"/>
                    <a:pt x="79436" y="84507"/>
                  </a:cubicBezTo>
                  <a:cubicBezTo>
                    <a:pt x="81126" y="82816"/>
                    <a:pt x="82816" y="81126"/>
                    <a:pt x="82816" y="79436"/>
                  </a:cubicBezTo>
                  <a:cubicBezTo>
                    <a:pt x="81126" y="77746"/>
                    <a:pt x="81126" y="76056"/>
                    <a:pt x="79436" y="74366"/>
                  </a:cubicBezTo>
                  <a:cubicBezTo>
                    <a:pt x="79436" y="74366"/>
                    <a:pt x="79436" y="74366"/>
                    <a:pt x="81126" y="74366"/>
                  </a:cubicBezTo>
                  <a:cubicBezTo>
                    <a:pt x="84507" y="69295"/>
                    <a:pt x="94647" y="59154"/>
                    <a:pt x="86197" y="52394"/>
                  </a:cubicBezTo>
                  <a:cubicBezTo>
                    <a:pt x="86197" y="50704"/>
                    <a:pt x="82816" y="50704"/>
                    <a:pt x="81126" y="50704"/>
                  </a:cubicBezTo>
                  <a:cubicBezTo>
                    <a:pt x="81126" y="52394"/>
                    <a:pt x="81126" y="52394"/>
                    <a:pt x="79436" y="52394"/>
                  </a:cubicBezTo>
                  <a:cubicBezTo>
                    <a:pt x="79436" y="49014"/>
                    <a:pt x="79436" y="47323"/>
                    <a:pt x="77746" y="45633"/>
                  </a:cubicBezTo>
                  <a:cubicBezTo>
                    <a:pt x="81126" y="45633"/>
                    <a:pt x="84507" y="43943"/>
                    <a:pt x="87887" y="45633"/>
                  </a:cubicBezTo>
                  <a:cubicBezTo>
                    <a:pt x="87887" y="45633"/>
                    <a:pt x="89577" y="45633"/>
                    <a:pt x="91267" y="43943"/>
                  </a:cubicBezTo>
                  <a:cubicBezTo>
                    <a:pt x="96338" y="42253"/>
                    <a:pt x="99718" y="35492"/>
                    <a:pt x="103098" y="32112"/>
                  </a:cubicBezTo>
                  <a:cubicBezTo>
                    <a:pt x="108169" y="40563"/>
                    <a:pt x="111549" y="49014"/>
                    <a:pt x="111549" y="60845"/>
                  </a:cubicBezTo>
                  <a:cubicBezTo>
                    <a:pt x="111549" y="87887"/>
                    <a:pt x="87887" y="111549"/>
                    <a:pt x="59154" y="111549"/>
                  </a:cubicBezTo>
                  <a:cubicBezTo>
                    <a:pt x="30422" y="111549"/>
                    <a:pt x="8450" y="87887"/>
                    <a:pt x="8450" y="60845"/>
                  </a:cubicBezTo>
                  <a:cubicBezTo>
                    <a:pt x="8450" y="32112"/>
                    <a:pt x="30422" y="10140"/>
                    <a:pt x="57464" y="84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3978275" y="4949825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3978275" y="5041900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3978275" y="5132388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3978275" y="5224463"/>
              <a:ext cx="214200" cy="25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39"/>
          <p:cNvGrpSpPr/>
          <p:nvPr/>
        </p:nvGrpSpPr>
        <p:grpSpPr>
          <a:xfrm rot="10800000">
            <a:off x="3049043" y="1161145"/>
            <a:ext cx="1193271" cy="1550402"/>
            <a:chOff x="3357563" y="850900"/>
            <a:chExt cx="1882725" cy="2446200"/>
          </a:xfrm>
        </p:grpSpPr>
        <p:sp>
          <p:nvSpPr>
            <p:cNvPr id="541" name="Google Shape;541;p39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4829175" y="2943225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8085"/>
                    <a:pt x="25531" y="0"/>
                    <a:pt x="58723" y="0"/>
                  </a:cubicBezTo>
                  <a:cubicBezTo>
                    <a:pt x="91914" y="0"/>
                    <a:pt x="120000" y="28085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6808"/>
                    <a:pt x="33191" y="107234"/>
                    <a:pt x="58723" y="107234"/>
                  </a:cubicBezTo>
                  <a:cubicBezTo>
                    <a:pt x="84255" y="107234"/>
                    <a:pt x="104680" y="86808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4887913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127" y="40851"/>
                  </a:moveTo>
                  <a:cubicBezTo>
                    <a:pt x="104680" y="45957"/>
                    <a:pt x="104680" y="53617"/>
                    <a:pt x="104680" y="58723"/>
                  </a:cubicBezTo>
                  <a:cubicBezTo>
                    <a:pt x="104680" y="84255"/>
                    <a:pt x="84255" y="107234"/>
                    <a:pt x="58723" y="107234"/>
                  </a:cubicBezTo>
                  <a:cubicBezTo>
                    <a:pt x="33191" y="107234"/>
                    <a:pt x="12765" y="84255"/>
                    <a:pt x="12765" y="58723"/>
                  </a:cubicBezTo>
                  <a:cubicBezTo>
                    <a:pt x="12765" y="33191"/>
                    <a:pt x="33191" y="12765"/>
                    <a:pt x="58723" y="12765"/>
                  </a:cubicBezTo>
                  <a:cubicBezTo>
                    <a:pt x="66382" y="12765"/>
                    <a:pt x="74042" y="15319"/>
                    <a:pt x="79148" y="17872"/>
                  </a:cubicBezTo>
                  <a:cubicBezTo>
                    <a:pt x="79148" y="15319"/>
                    <a:pt x="79148" y="10212"/>
                    <a:pt x="76595" y="7659"/>
                  </a:cubicBezTo>
                  <a:cubicBezTo>
                    <a:pt x="76595" y="5106"/>
                    <a:pt x="76595" y="5106"/>
                    <a:pt x="76595" y="2553"/>
                  </a:cubicBezTo>
                  <a:cubicBezTo>
                    <a:pt x="71489" y="0"/>
                    <a:pt x="66382" y="0"/>
                    <a:pt x="58723" y="0"/>
                  </a:cubicBezTo>
                  <a:cubicBezTo>
                    <a:pt x="25531" y="0"/>
                    <a:pt x="0" y="25531"/>
                    <a:pt x="0" y="58723"/>
                  </a:cubicBezTo>
                  <a:cubicBezTo>
                    <a:pt x="0" y="91914"/>
                    <a:pt x="25531" y="120000"/>
                    <a:pt x="58723" y="120000"/>
                  </a:cubicBezTo>
                  <a:cubicBezTo>
                    <a:pt x="91914" y="120000"/>
                    <a:pt x="120000" y="91914"/>
                    <a:pt x="120000" y="58723"/>
                  </a:cubicBezTo>
                  <a:cubicBezTo>
                    <a:pt x="120000" y="53617"/>
                    <a:pt x="117446" y="45957"/>
                    <a:pt x="114893" y="38297"/>
                  </a:cubicBezTo>
                  <a:cubicBezTo>
                    <a:pt x="109787" y="38297"/>
                    <a:pt x="107234" y="40851"/>
                    <a:pt x="102127" y="408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4770438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5531"/>
                    <a:pt x="25531" y="0"/>
                    <a:pt x="58723" y="0"/>
                  </a:cubicBezTo>
                  <a:cubicBezTo>
                    <a:pt x="91914" y="0"/>
                    <a:pt x="120000" y="25531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4255"/>
                    <a:pt x="33191" y="107234"/>
                    <a:pt x="58723" y="107234"/>
                  </a:cubicBezTo>
                  <a:cubicBezTo>
                    <a:pt x="84255" y="107234"/>
                    <a:pt x="104680" y="84255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448175" y="1768475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66" y="120000"/>
                  </a:moveTo>
                  <a:cubicBezTo>
                    <a:pt x="2222" y="120000"/>
                    <a:pt x="2222" y="120000"/>
                    <a:pt x="2222" y="120000"/>
                  </a:cubicBezTo>
                  <a:cubicBezTo>
                    <a:pt x="1111" y="120000"/>
                    <a:pt x="0" y="118888"/>
                    <a:pt x="0" y="116666"/>
                  </a:cubicBezTo>
                  <a:cubicBezTo>
                    <a:pt x="0" y="2222"/>
                    <a:pt x="0" y="2222"/>
                    <a:pt x="0" y="2222"/>
                  </a:cubicBezTo>
                  <a:cubicBezTo>
                    <a:pt x="0" y="1111"/>
                    <a:pt x="1111" y="0"/>
                    <a:pt x="2222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3333" y="0"/>
                    <a:pt x="84444" y="1111"/>
                  </a:cubicBezTo>
                  <a:cubicBezTo>
                    <a:pt x="118888" y="35555"/>
                    <a:pt x="118888" y="35555"/>
                    <a:pt x="118888" y="35555"/>
                  </a:cubicBezTo>
                  <a:cubicBezTo>
                    <a:pt x="120000" y="35555"/>
                    <a:pt x="120000" y="36666"/>
                    <a:pt x="120000" y="37777"/>
                  </a:cubicBezTo>
                  <a:cubicBezTo>
                    <a:pt x="120000" y="116666"/>
                    <a:pt x="120000" y="116666"/>
                    <a:pt x="120000" y="116666"/>
                  </a:cubicBezTo>
                  <a:cubicBezTo>
                    <a:pt x="120000" y="118888"/>
                    <a:pt x="118888" y="120000"/>
                    <a:pt x="116666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5555"/>
                    <a:pt x="81111" y="5555"/>
                    <a:pt x="81111" y="5555"/>
                  </a:cubicBezTo>
                  <a:cubicBezTo>
                    <a:pt x="5555" y="5555"/>
                    <a:pt x="5555" y="5555"/>
                    <a:pt x="5555" y="5555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4829175" y="1779588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0588" y="120000"/>
                    <a:pt x="10588" y="120000"/>
                    <a:pt x="10588" y="120000"/>
                  </a:cubicBezTo>
                  <a:cubicBezTo>
                    <a:pt x="3529" y="120000"/>
                    <a:pt x="0" y="116470"/>
                    <a:pt x="0" y="1129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4662488" y="27178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120000"/>
                  </a:moveTo>
                  <a:cubicBezTo>
                    <a:pt x="3333" y="120000"/>
                    <a:pt x="3333" y="120000"/>
                    <a:pt x="3333" y="120000"/>
                  </a:cubicBezTo>
                  <a:cubicBezTo>
                    <a:pt x="1111" y="120000"/>
                    <a:pt x="0" y="118888"/>
                    <a:pt x="0" y="117777"/>
                  </a:cubicBezTo>
                  <a:cubicBezTo>
                    <a:pt x="0" y="3333"/>
                    <a:pt x="0" y="3333"/>
                    <a:pt x="0" y="3333"/>
                  </a:cubicBezTo>
                  <a:cubicBezTo>
                    <a:pt x="0" y="2222"/>
                    <a:pt x="1111" y="0"/>
                    <a:pt x="3333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4444" y="1111"/>
                    <a:pt x="84444" y="1111"/>
                  </a:cubicBezTo>
                  <a:cubicBezTo>
                    <a:pt x="120000" y="35555"/>
                    <a:pt x="120000" y="35555"/>
                    <a:pt x="120000" y="35555"/>
                  </a:cubicBezTo>
                  <a:cubicBezTo>
                    <a:pt x="120000" y="36666"/>
                    <a:pt x="120000" y="37777"/>
                    <a:pt x="120000" y="37777"/>
                  </a:cubicBezTo>
                  <a:cubicBezTo>
                    <a:pt x="120000" y="117777"/>
                    <a:pt x="120000" y="117777"/>
                    <a:pt x="120000" y="117777"/>
                  </a:cubicBezTo>
                  <a:cubicBezTo>
                    <a:pt x="120000" y="118888"/>
                    <a:pt x="118888" y="120000"/>
                    <a:pt x="117777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6666"/>
                    <a:pt x="81111" y="6666"/>
                    <a:pt x="81111" y="6666"/>
                  </a:cubicBezTo>
                  <a:cubicBezTo>
                    <a:pt x="5555" y="6666"/>
                    <a:pt x="5555" y="6666"/>
                    <a:pt x="5555" y="6666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5048250" y="2733675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058" y="120000"/>
                    <a:pt x="7058" y="120000"/>
                    <a:pt x="7058" y="120000"/>
                  </a:cubicBezTo>
                  <a:cubicBezTo>
                    <a:pt x="3529" y="120000"/>
                    <a:pt x="0" y="116470"/>
                    <a:pt x="0" y="1094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4529138" y="2149475"/>
              <a:ext cx="3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26" y="112000"/>
                  </a:moveTo>
                  <a:cubicBezTo>
                    <a:pt x="76056" y="112000"/>
                    <a:pt x="69295" y="104000"/>
                    <a:pt x="67605" y="88000"/>
                  </a:cubicBezTo>
                  <a:cubicBezTo>
                    <a:pt x="65915" y="80000"/>
                    <a:pt x="65915" y="72000"/>
                    <a:pt x="65915" y="64000"/>
                  </a:cubicBezTo>
                  <a:cubicBezTo>
                    <a:pt x="64225" y="64000"/>
                    <a:pt x="64225" y="56000"/>
                    <a:pt x="64225" y="56000"/>
                  </a:cubicBezTo>
                  <a:cubicBezTo>
                    <a:pt x="60845" y="48000"/>
                    <a:pt x="57464" y="56000"/>
                    <a:pt x="54084" y="64000"/>
                  </a:cubicBezTo>
                  <a:cubicBezTo>
                    <a:pt x="54084" y="64000"/>
                    <a:pt x="52394" y="72000"/>
                    <a:pt x="50704" y="72000"/>
                  </a:cubicBezTo>
                  <a:cubicBezTo>
                    <a:pt x="49014" y="88000"/>
                    <a:pt x="47323" y="96000"/>
                    <a:pt x="42253" y="104000"/>
                  </a:cubicBezTo>
                  <a:cubicBezTo>
                    <a:pt x="35492" y="120000"/>
                    <a:pt x="25352" y="104000"/>
                    <a:pt x="20281" y="80000"/>
                  </a:cubicBezTo>
                  <a:cubicBezTo>
                    <a:pt x="18591" y="72000"/>
                    <a:pt x="18591" y="72000"/>
                    <a:pt x="18591" y="64000"/>
                  </a:cubicBezTo>
                  <a:cubicBezTo>
                    <a:pt x="16901" y="56000"/>
                    <a:pt x="15211" y="48000"/>
                    <a:pt x="15211" y="48000"/>
                  </a:cubicBezTo>
                  <a:cubicBezTo>
                    <a:pt x="13521" y="48000"/>
                    <a:pt x="11830" y="56000"/>
                    <a:pt x="10140" y="56000"/>
                  </a:cubicBezTo>
                  <a:cubicBezTo>
                    <a:pt x="10140" y="64000"/>
                    <a:pt x="10140" y="72000"/>
                    <a:pt x="10140" y="80000"/>
                  </a:cubicBezTo>
                  <a:cubicBezTo>
                    <a:pt x="10140" y="80000"/>
                    <a:pt x="10140" y="88000"/>
                    <a:pt x="8450" y="96000"/>
                  </a:cubicBezTo>
                  <a:cubicBezTo>
                    <a:pt x="0" y="88000"/>
                    <a:pt x="0" y="88000"/>
                    <a:pt x="0" y="88000"/>
                  </a:cubicBezTo>
                  <a:cubicBezTo>
                    <a:pt x="1690" y="80000"/>
                    <a:pt x="1690" y="72000"/>
                    <a:pt x="1690" y="72000"/>
                  </a:cubicBezTo>
                  <a:cubicBezTo>
                    <a:pt x="1690" y="64000"/>
                    <a:pt x="1690" y="48000"/>
                    <a:pt x="3380" y="40000"/>
                  </a:cubicBezTo>
                  <a:cubicBezTo>
                    <a:pt x="5070" y="24000"/>
                    <a:pt x="10140" y="0"/>
                    <a:pt x="16901" y="8000"/>
                  </a:cubicBezTo>
                  <a:cubicBezTo>
                    <a:pt x="21971" y="8000"/>
                    <a:pt x="23661" y="32000"/>
                    <a:pt x="25352" y="40000"/>
                  </a:cubicBezTo>
                  <a:cubicBezTo>
                    <a:pt x="25352" y="48000"/>
                    <a:pt x="27042" y="48000"/>
                    <a:pt x="27042" y="56000"/>
                  </a:cubicBezTo>
                  <a:cubicBezTo>
                    <a:pt x="28732" y="64000"/>
                    <a:pt x="35492" y="72000"/>
                    <a:pt x="38873" y="64000"/>
                  </a:cubicBezTo>
                  <a:cubicBezTo>
                    <a:pt x="42253" y="64000"/>
                    <a:pt x="43943" y="56000"/>
                    <a:pt x="45633" y="48000"/>
                  </a:cubicBezTo>
                  <a:cubicBezTo>
                    <a:pt x="47323" y="40000"/>
                    <a:pt x="49014" y="32000"/>
                    <a:pt x="49014" y="32000"/>
                  </a:cubicBezTo>
                  <a:cubicBezTo>
                    <a:pt x="54084" y="8000"/>
                    <a:pt x="62535" y="0"/>
                    <a:pt x="67605" y="16000"/>
                  </a:cubicBezTo>
                  <a:cubicBezTo>
                    <a:pt x="70985" y="32000"/>
                    <a:pt x="72676" y="40000"/>
                    <a:pt x="72676" y="48000"/>
                  </a:cubicBezTo>
                  <a:cubicBezTo>
                    <a:pt x="72676" y="56000"/>
                    <a:pt x="74366" y="56000"/>
                    <a:pt x="74366" y="64000"/>
                  </a:cubicBezTo>
                  <a:cubicBezTo>
                    <a:pt x="76056" y="72000"/>
                    <a:pt x="82816" y="80000"/>
                    <a:pt x="86197" y="64000"/>
                  </a:cubicBezTo>
                  <a:cubicBezTo>
                    <a:pt x="86197" y="64000"/>
                    <a:pt x="87887" y="64000"/>
                    <a:pt x="87887" y="56000"/>
                  </a:cubicBezTo>
                  <a:cubicBezTo>
                    <a:pt x="91267" y="48000"/>
                    <a:pt x="92957" y="40000"/>
                    <a:pt x="96338" y="32000"/>
                  </a:cubicBezTo>
                  <a:cubicBezTo>
                    <a:pt x="101408" y="24000"/>
                    <a:pt x="104788" y="32000"/>
                    <a:pt x="109859" y="40000"/>
                  </a:cubicBezTo>
                  <a:cubicBezTo>
                    <a:pt x="111549" y="48000"/>
                    <a:pt x="114929" y="48000"/>
                    <a:pt x="116619" y="48000"/>
                  </a:cubicBezTo>
                  <a:cubicBezTo>
                    <a:pt x="120000" y="88000"/>
                    <a:pt x="120000" y="88000"/>
                    <a:pt x="120000" y="88000"/>
                  </a:cubicBezTo>
                  <a:cubicBezTo>
                    <a:pt x="114929" y="96000"/>
                    <a:pt x="109859" y="88000"/>
                    <a:pt x="106478" y="80000"/>
                  </a:cubicBezTo>
                  <a:cubicBezTo>
                    <a:pt x="103098" y="72000"/>
                    <a:pt x="101408" y="72000"/>
                    <a:pt x="99718" y="72000"/>
                  </a:cubicBezTo>
                  <a:cubicBezTo>
                    <a:pt x="98028" y="72000"/>
                    <a:pt x="96338" y="80000"/>
                    <a:pt x="94647" y="88000"/>
                  </a:cubicBezTo>
                  <a:cubicBezTo>
                    <a:pt x="92957" y="88000"/>
                    <a:pt x="91267" y="96000"/>
                    <a:pt x="89577" y="104000"/>
                  </a:cubicBezTo>
                  <a:cubicBezTo>
                    <a:pt x="87887" y="112000"/>
                    <a:pt x="84507" y="112000"/>
                    <a:pt x="81126" y="112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4529138" y="2063750"/>
              <a:ext cx="4017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6400" y="120000"/>
                  </a:moveTo>
                  <a:cubicBezTo>
                    <a:pt x="41600" y="120000"/>
                    <a:pt x="36800" y="100000"/>
                    <a:pt x="32000" y="90000"/>
                  </a:cubicBezTo>
                  <a:cubicBezTo>
                    <a:pt x="28800" y="80000"/>
                    <a:pt x="27200" y="80000"/>
                    <a:pt x="24000" y="70000"/>
                  </a:cubicBezTo>
                  <a:cubicBezTo>
                    <a:pt x="17600" y="60000"/>
                    <a:pt x="9600" y="60000"/>
                    <a:pt x="4800" y="80000"/>
                  </a:cubicBezTo>
                  <a:cubicBezTo>
                    <a:pt x="0" y="40000"/>
                    <a:pt x="0" y="40000"/>
                    <a:pt x="0" y="40000"/>
                  </a:cubicBezTo>
                  <a:cubicBezTo>
                    <a:pt x="8000" y="10000"/>
                    <a:pt x="17600" y="10000"/>
                    <a:pt x="27200" y="20000"/>
                  </a:cubicBezTo>
                  <a:cubicBezTo>
                    <a:pt x="28800" y="30000"/>
                    <a:pt x="32000" y="40000"/>
                    <a:pt x="35200" y="40000"/>
                  </a:cubicBezTo>
                  <a:cubicBezTo>
                    <a:pt x="40000" y="60000"/>
                    <a:pt x="44800" y="70000"/>
                    <a:pt x="48000" y="70000"/>
                  </a:cubicBezTo>
                  <a:cubicBezTo>
                    <a:pt x="51200" y="60000"/>
                    <a:pt x="54400" y="50000"/>
                    <a:pt x="57600" y="40000"/>
                  </a:cubicBezTo>
                  <a:cubicBezTo>
                    <a:pt x="60800" y="30000"/>
                    <a:pt x="62400" y="20000"/>
                    <a:pt x="64000" y="20000"/>
                  </a:cubicBezTo>
                  <a:cubicBezTo>
                    <a:pt x="68800" y="0"/>
                    <a:pt x="75200" y="0"/>
                    <a:pt x="80000" y="10000"/>
                  </a:cubicBezTo>
                  <a:cubicBezTo>
                    <a:pt x="81600" y="20000"/>
                    <a:pt x="84800" y="30000"/>
                    <a:pt x="84800" y="40000"/>
                  </a:cubicBezTo>
                  <a:cubicBezTo>
                    <a:pt x="92800" y="40000"/>
                    <a:pt x="100800" y="40000"/>
                    <a:pt x="108800" y="40000"/>
                  </a:cubicBezTo>
                  <a:cubicBezTo>
                    <a:pt x="110400" y="40000"/>
                    <a:pt x="112000" y="30000"/>
                    <a:pt x="112000" y="30000"/>
                  </a:cubicBezTo>
                  <a:cubicBezTo>
                    <a:pt x="112000" y="30000"/>
                    <a:pt x="112000" y="40000"/>
                    <a:pt x="112000" y="4000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70000"/>
                    <a:pt x="116800" y="90000"/>
                    <a:pt x="110400" y="90000"/>
                  </a:cubicBezTo>
                  <a:cubicBezTo>
                    <a:pt x="100800" y="100000"/>
                    <a:pt x="91200" y="100000"/>
                    <a:pt x="83200" y="90000"/>
                  </a:cubicBezTo>
                  <a:cubicBezTo>
                    <a:pt x="80000" y="90000"/>
                    <a:pt x="80000" y="80000"/>
                    <a:pt x="78400" y="70000"/>
                  </a:cubicBezTo>
                  <a:cubicBezTo>
                    <a:pt x="78400" y="70000"/>
                    <a:pt x="78400" y="70000"/>
                    <a:pt x="76800" y="60000"/>
                  </a:cubicBezTo>
                  <a:cubicBezTo>
                    <a:pt x="73600" y="60000"/>
                    <a:pt x="70400" y="60000"/>
                    <a:pt x="67200" y="60000"/>
                  </a:cubicBezTo>
                  <a:cubicBezTo>
                    <a:pt x="65600" y="70000"/>
                    <a:pt x="64000" y="80000"/>
                    <a:pt x="62400" y="80000"/>
                  </a:cubicBezTo>
                  <a:cubicBezTo>
                    <a:pt x="59200" y="100000"/>
                    <a:pt x="54400" y="110000"/>
                    <a:pt x="49600" y="120000"/>
                  </a:cubicBezTo>
                  <a:cubicBezTo>
                    <a:pt x="48000" y="120000"/>
                    <a:pt x="48000" y="120000"/>
                    <a:pt x="464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4540250" y="1982788"/>
              <a:ext cx="203100" cy="5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73" y="120000"/>
                  </a:moveTo>
                  <a:cubicBezTo>
                    <a:pt x="6315" y="120000"/>
                    <a:pt x="3157" y="120000"/>
                    <a:pt x="0" y="120000"/>
                  </a:cubicBezTo>
                  <a:cubicBezTo>
                    <a:pt x="0" y="48000"/>
                    <a:pt x="0" y="48000"/>
                    <a:pt x="0" y="48000"/>
                  </a:cubicBezTo>
                  <a:cubicBezTo>
                    <a:pt x="9473" y="60000"/>
                    <a:pt x="18947" y="60000"/>
                    <a:pt x="25263" y="36000"/>
                  </a:cubicBezTo>
                  <a:cubicBezTo>
                    <a:pt x="25263" y="36000"/>
                    <a:pt x="28421" y="36000"/>
                    <a:pt x="28421" y="36000"/>
                  </a:cubicBezTo>
                  <a:cubicBezTo>
                    <a:pt x="28421" y="24000"/>
                    <a:pt x="31578" y="24000"/>
                    <a:pt x="34736" y="24000"/>
                  </a:cubicBezTo>
                  <a:cubicBezTo>
                    <a:pt x="41052" y="0"/>
                    <a:pt x="53684" y="0"/>
                    <a:pt x="63157" y="24000"/>
                  </a:cubicBezTo>
                  <a:cubicBezTo>
                    <a:pt x="66315" y="24000"/>
                    <a:pt x="69473" y="24000"/>
                    <a:pt x="72631" y="36000"/>
                  </a:cubicBezTo>
                  <a:cubicBezTo>
                    <a:pt x="75789" y="36000"/>
                    <a:pt x="82105" y="48000"/>
                    <a:pt x="85263" y="48000"/>
                  </a:cubicBezTo>
                  <a:cubicBezTo>
                    <a:pt x="94736" y="48000"/>
                    <a:pt x="101052" y="48000"/>
                    <a:pt x="113684" y="24000"/>
                  </a:cubicBezTo>
                  <a:cubicBezTo>
                    <a:pt x="120000" y="72000"/>
                    <a:pt x="120000" y="72000"/>
                    <a:pt x="120000" y="72000"/>
                  </a:cubicBezTo>
                  <a:cubicBezTo>
                    <a:pt x="113684" y="96000"/>
                    <a:pt x="97894" y="120000"/>
                    <a:pt x="85263" y="108000"/>
                  </a:cubicBezTo>
                  <a:cubicBezTo>
                    <a:pt x="75789" y="108000"/>
                    <a:pt x="69473" y="96000"/>
                    <a:pt x="63157" y="84000"/>
                  </a:cubicBezTo>
                  <a:cubicBezTo>
                    <a:pt x="63157" y="84000"/>
                    <a:pt x="60000" y="84000"/>
                    <a:pt x="60000" y="72000"/>
                  </a:cubicBezTo>
                  <a:cubicBezTo>
                    <a:pt x="53684" y="72000"/>
                    <a:pt x="47368" y="60000"/>
                    <a:pt x="41052" y="72000"/>
                  </a:cubicBezTo>
                  <a:cubicBezTo>
                    <a:pt x="41052" y="72000"/>
                    <a:pt x="41052" y="84000"/>
                    <a:pt x="37894" y="84000"/>
                  </a:cubicBezTo>
                  <a:cubicBezTo>
                    <a:pt x="37894" y="84000"/>
                    <a:pt x="34736" y="84000"/>
                    <a:pt x="34736" y="96000"/>
                  </a:cubicBezTo>
                  <a:cubicBezTo>
                    <a:pt x="28421" y="108000"/>
                    <a:pt x="18947" y="120000"/>
                    <a:pt x="9473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4" name="Google Shape;554;p39"/>
          <p:cNvGrpSpPr/>
          <p:nvPr/>
        </p:nvGrpSpPr>
        <p:grpSpPr>
          <a:xfrm rot="10800000">
            <a:off x="662076" y="1272726"/>
            <a:ext cx="1488099" cy="1438821"/>
            <a:chOff x="6545263" y="855663"/>
            <a:chExt cx="2347900" cy="2270150"/>
          </a:xfrm>
        </p:grpSpPr>
        <p:sp>
          <p:nvSpPr>
            <p:cNvPr id="555" name="Google Shape;555;p39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8234363" y="2009775"/>
              <a:ext cx="658800" cy="54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5882"/>
                  </a:moveTo>
                  <a:cubicBezTo>
                    <a:pt x="120000" y="45882"/>
                    <a:pt x="106341" y="29411"/>
                    <a:pt x="89756" y="27058"/>
                  </a:cubicBezTo>
                  <a:cubicBezTo>
                    <a:pt x="89756" y="27058"/>
                    <a:pt x="89756" y="27058"/>
                    <a:pt x="89756" y="27058"/>
                  </a:cubicBezTo>
                  <a:cubicBezTo>
                    <a:pt x="89756" y="11764"/>
                    <a:pt x="80000" y="0"/>
                    <a:pt x="67317" y="0"/>
                  </a:cubicBezTo>
                  <a:cubicBezTo>
                    <a:pt x="22439" y="0"/>
                    <a:pt x="22439" y="0"/>
                    <a:pt x="22439" y="0"/>
                  </a:cubicBezTo>
                  <a:cubicBezTo>
                    <a:pt x="10731" y="0"/>
                    <a:pt x="0" y="11764"/>
                    <a:pt x="0" y="27058"/>
                  </a:cubicBezTo>
                  <a:cubicBezTo>
                    <a:pt x="0" y="117647"/>
                    <a:pt x="0" y="117647"/>
                    <a:pt x="0" y="117647"/>
                  </a:cubicBezTo>
                  <a:cubicBezTo>
                    <a:pt x="0" y="118823"/>
                    <a:pt x="975" y="120000"/>
                    <a:pt x="2926" y="120000"/>
                  </a:cubicBezTo>
                  <a:cubicBezTo>
                    <a:pt x="87804" y="120000"/>
                    <a:pt x="87804" y="120000"/>
                    <a:pt x="87804" y="120000"/>
                  </a:cubicBezTo>
                  <a:cubicBezTo>
                    <a:pt x="88780" y="120000"/>
                    <a:pt x="89756" y="118823"/>
                    <a:pt x="89756" y="117647"/>
                  </a:cubicBezTo>
                  <a:cubicBezTo>
                    <a:pt x="89756" y="104705"/>
                    <a:pt x="89756" y="104705"/>
                    <a:pt x="89756" y="104705"/>
                  </a:cubicBezTo>
                  <a:cubicBezTo>
                    <a:pt x="106341" y="103529"/>
                    <a:pt x="120000" y="87058"/>
                    <a:pt x="120000" y="65882"/>
                  </a:cubicBezTo>
                  <a:close/>
                  <a:moveTo>
                    <a:pt x="89756" y="48235"/>
                  </a:moveTo>
                  <a:cubicBezTo>
                    <a:pt x="96585" y="49411"/>
                    <a:pt x="102439" y="57647"/>
                    <a:pt x="102439" y="65882"/>
                  </a:cubicBezTo>
                  <a:cubicBezTo>
                    <a:pt x="102439" y="75294"/>
                    <a:pt x="96585" y="82352"/>
                    <a:pt x="89756" y="84705"/>
                  </a:cubicBezTo>
                  <a:lnTo>
                    <a:pt x="89756" y="48235"/>
                  </a:lnTo>
                  <a:close/>
                  <a:moveTo>
                    <a:pt x="22439" y="5882"/>
                  </a:moveTo>
                  <a:cubicBezTo>
                    <a:pt x="67317" y="5882"/>
                    <a:pt x="67317" y="5882"/>
                    <a:pt x="67317" y="5882"/>
                  </a:cubicBezTo>
                  <a:cubicBezTo>
                    <a:pt x="77073" y="5882"/>
                    <a:pt x="84878" y="15294"/>
                    <a:pt x="84878" y="27058"/>
                  </a:cubicBezTo>
                  <a:cubicBezTo>
                    <a:pt x="84878" y="114117"/>
                    <a:pt x="84878" y="114117"/>
                    <a:pt x="84878" y="114117"/>
                  </a:cubicBezTo>
                  <a:cubicBezTo>
                    <a:pt x="4878" y="114117"/>
                    <a:pt x="4878" y="114117"/>
                    <a:pt x="4878" y="114117"/>
                  </a:cubicBezTo>
                  <a:cubicBezTo>
                    <a:pt x="4878" y="27058"/>
                    <a:pt x="4878" y="27058"/>
                    <a:pt x="4878" y="27058"/>
                  </a:cubicBezTo>
                  <a:cubicBezTo>
                    <a:pt x="4878" y="15294"/>
                    <a:pt x="12682" y="5882"/>
                    <a:pt x="22439" y="5882"/>
                  </a:cubicBezTo>
                  <a:close/>
                  <a:moveTo>
                    <a:pt x="89756" y="98823"/>
                  </a:moveTo>
                  <a:cubicBezTo>
                    <a:pt x="89756" y="90588"/>
                    <a:pt x="89756" y="90588"/>
                    <a:pt x="89756" y="90588"/>
                  </a:cubicBezTo>
                  <a:cubicBezTo>
                    <a:pt x="99512" y="88235"/>
                    <a:pt x="107317" y="78823"/>
                    <a:pt x="107317" y="65882"/>
                  </a:cubicBezTo>
                  <a:cubicBezTo>
                    <a:pt x="107317" y="54117"/>
                    <a:pt x="99512" y="43529"/>
                    <a:pt x="89756" y="42352"/>
                  </a:cubicBezTo>
                  <a:cubicBezTo>
                    <a:pt x="89756" y="32941"/>
                    <a:pt x="89756" y="32941"/>
                    <a:pt x="89756" y="32941"/>
                  </a:cubicBezTo>
                  <a:cubicBezTo>
                    <a:pt x="104390" y="35294"/>
                    <a:pt x="115121" y="49411"/>
                    <a:pt x="115121" y="65882"/>
                  </a:cubicBezTo>
                  <a:cubicBezTo>
                    <a:pt x="115121" y="83529"/>
                    <a:pt x="104390" y="97647"/>
                    <a:pt x="89756" y="988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8320088" y="2133600"/>
              <a:ext cx="27000" cy="3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20000"/>
                  </a:moveTo>
                  <a:cubicBezTo>
                    <a:pt x="72000" y="120000"/>
                    <a:pt x="120000" y="118032"/>
                    <a:pt x="120000" y="116065"/>
                  </a:cubicBezTo>
                  <a:cubicBezTo>
                    <a:pt x="120000" y="5901"/>
                    <a:pt x="120000" y="5901"/>
                    <a:pt x="120000" y="5901"/>
                  </a:cubicBezTo>
                  <a:cubicBezTo>
                    <a:pt x="120000" y="1967"/>
                    <a:pt x="72000" y="0"/>
                    <a:pt x="48000" y="0"/>
                  </a:cubicBezTo>
                  <a:cubicBezTo>
                    <a:pt x="24000" y="0"/>
                    <a:pt x="0" y="1967"/>
                    <a:pt x="0" y="5901"/>
                  </a:cubicBezTo>
                  <a:cubicBezTo>
                    <a:pt x="0" y="116065"/>
                    <a:pt x="0" y="116065"/>
                    <a:pt x="0" y="116065"/>
                  </a:cubicBezTo>
                  <a:cubicBezTo>
                    <a:pt x="0" y="118032"/>
                    <a:pt x="24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8389938" y="2620963"/>
              <a:ext cx="81000" cy="43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9500"/>
                  </a:moveTo>
                  <a:cubicBezTo>
                    <a:pt x="96000" y="16500"/>
                    <a:pt x="120000" y="12000"/>
                    <a:pt x="120000" y="3000"/>
                  </a:cubicBezTo>
                  <a:cubicBezTo>
                    <a:pt x="120000" y="1500"/>
                    <a:pt x="112000" y="0"/>
                    <a:pt x="104000" y="0"/>
                  </a:cubicBezTo>
                  <a:cubicBezTo>
                    <a:pt x="96000" y="0"/>
                    <a:pt x="80000" y="1500"/>
                    <a:pt x="80000" y="3000"/>
                  </a:cubicBezTo>
                  <a:cubicBezTo>
                    <a:pt x="80000" y="9000"/>
                    <a:pt x="72000" y="10500"/>
                    <a:pt x="48000" y="15000"/>
                  </a:cubicBezTo>
                  <a:cubicBezTo>
                    <a:pt x="32000" y="18000"/>
                    <a:pt x="0" y="22500"/>
                    <a:pt x="0" y="31500"/>
                  </a:cubicBezTo>
                  <a:cubicBezTo>
                    <a:pt x="0" y="40500"/>
                    <a:pt x="32000" y="45000"/>
                    <a:pt x="48000" y="48000"/>
                  </a:cubicBezTo>
                  <a:cubicBezTo>
                    <a:pt x="72000" y="51000"/>
                    <a:pt x="80000" y="54000"/>
                    <a:pt x="80000" y="60000"/>
                  </a:cubicBezTo>
                  <a:cubicBezTo>
                    <a:pt x="80000" y="64500"/>
                    <a:pt x="72000" y="67500"/>
                    <a:pt x="48000" y="70500"/>
                  </a:cubicBezTo>
                  <a:cubicBezTo>
                    <a:pt x="32000" y="75000"/>
                    <a:pt x="0" y="79500"/>
                    <a:pt x="0" y="87000"/>
                  </a:cubicBezTo>
                  <a:cubicBezTo>
                    <a:pt x="0" y="96000"/>
                    <a:pt x="32000" y="100500"/>
                    <a:pt x="48000" y="105000"/>
                  </a:cubicBezTo>
                  <a:cubicBezTo>
                    <a:pt x="72000" y="108000"/>
                    <a:pt x="80000" y="111000"/>
                    <a:pt x="80000" y="115500"/>
                  </a:cubicBezTo>
                  <a:cubicBezTo>
                    <a:pt x="80000" y="118500"/>
                    <a:pt x="96000" y="120000"/>
                    <a:pt x="104000" y="120000"/>
                  </a:cubicBezTo>
                  <a:cubicBezTo>
                    <a:pt x="112000" y="120000"/>
                    <a:pt x="120000" y="118500"/>
                    <a:pt x="120000" y="115500"/>
                  </a:cubicBezTo>
                  <a:cubicBezTo>
                    <a:pt x="120000" y="106500"/>
                    <a:pt x="96000" y="102000"/>
                    <a:pt x="80000" y="99000"/>
                  </a:cubicBezTo>
                  <a:cubicBezTo>
                    <a:pt x="56000" y="96000"/>
                    <a:pt x="40000" y="93000"/>
                    <a:pt x="40000" y="87000"/>
                  </a:cubicBezTo>
                  <a:cubicBezTo>
                    <a:pt x="40000" y="82500"/>
                    <a:pt x="56000" y="79500"/>
                    <a:pt x="80000" y="76500"/>
                  </a:cubicBezTo>
                  <a:cubicBezTo>
                    <a:pt x="96000" y="72000"/>
                    <a:pt x="120000" y="67500"/>
                    <a:pt x="120000" y="60000"/>
                  </a:cubicBezTo>
                  <a:cubicBezTo>
                    <a:pt x="120000" y="51000"/>
                    <a:pt x="96000" y="46500"/>
                    <a:pt x="80000" y="42000"/>
                  </a:cubicBezTo>
                  <a:cubicBezTo>
                    <a:pt x="56000" y="39000"/>
                    <a:pt x="40000" y="36000"/>
                    <a:pt x="40000" y="31500"/>
                  </a:cubicBezTo>
                  <a:cubicBezTo>
                    <a:pt x="40000" y="25500"/>
                    <a:pt x="56000" y="24000"/>
                    <a:pt x="80000" y="19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8518525" y="2620963"/>
              <a:ext cx="58800" cy="25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000"/>
                  </a:moveTo>
                  <a:cubicBezTo>
                    <a:pt x="120000" y="2500"/>
                    <a:pt x="109090" y="0"/>
                    <a:pt x="98181" y="0"/>
                  </a:cubicBezTo>
                  <a:cubicBezTo>
                    <a:pt x="87272" y="0"/>
                    <a:pt x="65454" y="2500"/>
                    <a:pt x="65454" y="5000"/>
                  </a:cubicBezTo>
                  <a:cubicBezTo>
                    <a:pt x="65454" y="12500"/>
                    <a:pt x="54545" y="15000"/>
                    <a:pt x="43636" y="20000"/>
                  </a:cubicBezTo>
                  <a:cubicBezTo>
                    <a:pt x="21818" y="25000"/>
                    <a:pt x="0" y="30000"/>
                    <a:pt x="0" y="42500"/>
                  </a:cubicBezTo>
                  <a:cubicBezTo>
                    <a:pt x="0" y="52500"/>
                    <a:pt x="21818" y="60000"/>
                    <a:pt x="43636" y="62500"/>
                  </a:cubicBezTo>
                  <a:cubicBezTo>
                    <a:pt x="54545" y="67500"/>
                    <a:pt x="65454" y="70000"/>
                    <a:pt x="65454" y="77500"/>
                  </a:cubicBezTo>
                  <a:cubicBezTo>
                    <a:pt x="65454" y="85000"/>
                    <a:pt x="54545" y="87500"/>
                    <a:pt x="43636" y="92500"/>
                  </a:cubicBezTo>
                  <a:cubicBezTo>
                    <a:pt x="21818" y="95000"/>
                    <a:pt x="0" y="102500"/>
                    <a:pt x="0" y="112500"/>
                  </a:cubicBezTo>
                  <a:cubicBezTo>
                    <a:pt x="0" y="117500"/>
                    <a:pt x="10909" y="120000"/>
                    <a:pt x="21818" y="120000"/>
                  </a:cubicBezTo>
                  <a:cubicBezTo>
                    <a:pt x="43636" y="120000"/>
                    <a:pt x="54545" y="117500"/>
                    <a:pt x="54545" y="112500"/>
                  </a:cubicBezTo>
                  <a:cubicBezTo>
                    <a:pt x="54545" y="107500"/>
                    <a:pt x="65454" y="105000"/>
                    <a:pt x="76363" y="100000"/>
                  </a:cubicBezTo>
                  <a:cubicBezTo>
                    <a:pt x="98181" y="95000"/>
                    <a:pt x="120000" y="90000"/>
                    <a:pt x="120000" y="77500"/>
                  </a:cubicBezTo>
                  <a:cubicBezTo>
                    <a:pt x="120000" y="65000"/>
                    <a:pt x="98181" y="60000"/>
                    <a:pt x="76363" y="55000"/>
                  </a:cubicBezTo>
                  <a:cubicBezTo>
                    <a:pt x="65454" y="50000"/>
                    <a:pt x="54545" y="47500"/>
                    <a:pt x="54545" y="42500"/>
                  </a:cubicBezTo>
                  <a:cubicBezTo>
                    <a:pt x="54545" y="35000"/>
                    <a:pt x="65454" y="32500"/>
                    <a:pt x="76363" y="27500"/>
                  </a:cubicBezTo>
                  <a:cubicBezTo>
                    <a:pt x="98181" y="22500"/>
                    <a:pt x="120000" y="17500"/>
                    <a:pt x="120000" y="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8" name="Google Shape;568;p39"/>
          <p:cNvGrpSpPr/>
          <p:nvPr/>
        </p:nvGrpSpPr>
        <p:grpSpPr>
          <a:xfrm>
            <a:off x="5108276" y="3190217"/>
            <a:ext cx="1097789" cy="1391500"/>
            <a:chOff x="6662738" y="3806825"/>
            <a:chExt cx="1732075" cy="2195488"/>
          </a:xfrm>
        </p:grpSpPr>
        <p:sp>
          <p:nvSpPr>
            <p:cNvPr id="569" name="Google Shape;569;p39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7" name="Google Shape;587;p39"/>
          <p:cNvGrpSpPr/>
          <p:nvPr/>
        </p:nvGrpSpPr>
        <p:grpSpPr>
          <a:xfrm rot="10800000" flipH="1">
            <a:off x="7087421" y="1599747"/>
            <a:ext cx="1436785" cy="1111812"/>
            <a:chOff x="9598025" y="882650"/>
            <a:chExt cx="2266938" cy="1754200"/>
          </a:xfrm>
        </p:grpSpPr>
        <p:sp>
          <p:nvSpPr>
            <p:cNvPr id="588" name="Google Shape;588;p39"/>
            <p:cNvSpPr/>
            <p:nvPr/>
          </p:nvSpPr>
          <p:spPr>
            <a:xfrm>
              <a:off x="10239375" y="1881188"/>
              <a:ext cx="1398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9598025" y="882650"/>
              <a:ext cx="995400" cy="15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10672763" y="1581150"/>
              <a:ext cx="1192200" cy="10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10914063" y="1881188"/>
              <a:ext cx="6795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2" name="Google Shape;592;p39"/>
          <p:cNvGrpSpPr/>
          <p:nvPr/>
        </p:nvGrpSpPr>
        <p:grpSpPr>
          <a:xfrm>
            <a:off x="7225029" y="3438757"/>
            <a:ext cx="1436856" cy="1142979"/>
            <a:chOff x="9925050" y="4203700"/>
            <a:chExt cx="2267050" cy="1803375"/>
          </a:xfrm>
        </p:grpSpPr>
        <p:sp>
          <p:nvSpPr>
            <p:cNvPr id="593" name="Google Shape;593;p39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0FE"/>
        </a:solid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0"/>
          <p:cNvSpPr txBox="1"/>
          <p:nvPr/>
        </p:nvSpPr>
        <p:spPr>
          <a:xfrm>
            <a:off x="6096175" y="5406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latin typeface="Barlow Light"/>
                <a:ea typeface="Barlow Light"/>
                <a:cs typeface="Barlow Light"/>
                <a:sym typeface="Barlow Light"/>
              </a:rPr>
              <a:t>SlidesCarnival icons are editable shapes. </a:t>
            </a: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latin typeface="Barlow Light"/>
                <a:ea typeface="Barlow Light"/>
                <a:cs typeface="Barlow Light"/>
                <a:sym typeface="Barlow Light"/>
              </a:rPr>
              <a:t>This means that you can:</a:t>
            </a: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Barlow Light"/>
              <a:buChar char="●"/>
            </a:pPr>
            <a:r>
              <a:rPr lang="en" sz="900">
                <a:latin typeface="Barlow Light"/>
                <a:ea typeface="Barlow Light"/>
                <a:cs typeface="Barlow Light"/>
                <a:sym typeface="Barlow Light"/>
              </a:rPr>
              <a:t>Resize them without losing quality.</a:t>
            </a: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Barlow Light"/>
              <a:buChar char="●"/>
            </a:pPr>
            <a:r>
              <a:rPr lang="en" sz="900">
                <a:latin typeface="Barlow Light"/>
                <a:ea typeface="Barlow Light"/>
                <a:cs typeface="Barlow Light"/>
                <a:sym typeface="Barlow Light"/>
              </a:rPr>
              <a:t>Change line color, width and style.</a:t>
            </a: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Barlow Light"/>
                <a:ea typeface="Barlow Light"/>
                <a:cs typeface="Barlow Light"/>
                <a:sym typeface="Barlow Light"/>
              </a:rPr>
              <a:t>Isn’t that nice? :)</a:t>
            </a: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Barlow Light"/>
                <a:ea typeface="Barlow Light"/>
                <a:cs typeface="Barlow Light"/>
                <a:sym typeface="Barlow Light"/>
              </a:rPr>
              <a:t>Examples:</a:t>
            </a: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pSp>
        <p:nvGrpSpPr>
          <p:cNvPr id="610" name="Google Shape;610;p40"/>
          <p:cNvGrpSpPr/>
          <p:nvPr/>
        </p:nvGrpSpPr>
        <p:grpSpPr>
          <a:xfrm>
            <a:off x="604182" y="540331"/>
            <a:ext cx="310551" cy="405092"/>
            <a:chOff x="590250" y="244200"/>
            <a:chExt cx="407975" cy="532175"/>
          </a:xfrm>
        </p:grpSpPr>
        <p:sp>
          <p:nvSpPr>
            <p:cNvPr id="611" name="Google Shape;611;p40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0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0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0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0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0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0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0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0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0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0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0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0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5" name="Google Shape;625;p40"/>
          <p:cNvGrpSpPr/>
          <p:nvPr/>
        </p:nvGrpSpPr>
        <p:grpSpPr>
          <a:xfrm>
            <a:off x="1104728" y="600124"/>
            <a:ext cx="337440" cy="280883"/>
            <a:chOff x="1247825" y="322750"/>
            <a:chExt cx="443300" cy="369000"/>
          </a:xfrm>
        </p:grpSpPr>
        <p:sp>
          <p:nvSpPr>
            <p:cNvPr id="626" name="Google Shape;626;p40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0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0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0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0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" name="Google Shape;631;p40"/>
          <p:cNvGrpSpPr/>
          <p:nvPr/>
        </p:nvGrpSpPr>
        <p:grpSpPr>
          <a:xfrm>
            <a:off x="1623829" y="598734"/>
            <a:ext cx="322597" cy="283661"/>
            <a:chOff x="1929775" y="320925"/>
            <a:chExt cx="423800" cy="372650"/>
          </a:xfrm>
        </p:grpSpPr>
        <p:sp>
          <p:nvSpPr>
            <p:cNvPr id="632" name="Google Shape;632;p40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0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0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0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0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7" name="Google Shape;637;p40"/>
          <p:cNvSpPr/>
          <p:nvPr/>
        </p:nvSpPr>
        <p:spPr>
          <a:xfrm>
            <a:off x="2164700" y="588535"/>
            <a:ext cx="264193" cy="304061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40"/>
          <p:cNvSpPr/>
          <p:nvPr/>
        </p:nvSpPr>
        <p:spPr>
          <a:xfrm>
            <a:off x="2694458" y="589468"/>
            <a:ext cx="228036" cy="302196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9" name="Google Shape;639;p40"/>
          <p:cNvGrpSpPr/>
          <p:nvPr/>
        </p:nvGrpSpPr>
        <p:grpSpPr>
          <a:xfrm>
            <a:off x="3679335" y="566745"/>
            <a:ext cx="304994" cy="347621"/>
            <a:chOff x="4630125" y="278900"/>
            <a:chExt cx="400675" cy="456675"/>
          </a:xfrm>
        </p:grpSpPr>
        <p:sp>
          <p:nvSpPr>
            <p:cNvPr id="640" name="Google Shape;640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4" name="Google Shape;644;p40"/>
          <p:cNvSpPr/>
          <p:nvPr/>
        </p:nvSpPr>
        <p:spPr>
          <a:xfrm>
            <a:off x="4168770" y="588078"/>
            <a:ext cx="349486" cy="304975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5" name="Google Shape;645;p40"/>
          <p:cNvGrpSpPr/>
          <p:nvPr/>
        </p:nvGrpSpPr>
        <p:grpSpPr>
          <a:xfrm>
            <a:off x="608826" y="1061734"/>
            <a:ext cx="310532" cy="378678"/>
            <a:chOff x="596350" y="929175"/>
            <a:chExt cx="407950" cy="497475"/>
          </a:xfrm>
        </p:grpSpPr>
        <p:sp>
          <p:nvSpPr>
            <p:cNvPr id="646" name="Google Shape;646;p40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0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0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0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0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0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0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" name="Google Shape;653;p40"/>
          <p:cNvGrpSpPr/>
          <p:nvPr/>
        </p:nvGrpSpPr>
        <p:grpSpPr>
          <a:xfrm>
            <a:off x="1627064" y="1116902"/>
            <a:ext cx="316126" cy="270683"/>
            <a:chOff x="1934025" y="1001650"/>
            <a:chExt cx="415300" cy="355600"/>
          </a:xfrm>
        </p:grpSpPr>
        <p:sp>
          <p:nvSpPr>
            <p:cNvPr id="654" name="Google Shape;654;p40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0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0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0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8" name="Google Shape;658;p40"/>
          <p:cNvSpPr/>
          <p:nvPr/>
        </p:nvSpPr>
        <p:spPr>
          <a:xfrm>
            <a:off x="2137830" y="1094183"/>
            <a:ext cx="317953" cy="316107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40"/>
          <p:cNvSpPr/>
          <p:nvPr/>
        </p:nvSpPr>
        <p:spPr>
          <a:xfrm>
            <a:off x="2649966" y="1109940"/>
            <a:ext cx="317040" cy="284594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40"/>
          <p:cNvSpPr/>
          <p:nvPr/>
        </p:nvSpPr>
        <p:spPr>
          <a:xfrm>
            <a:off x="3166269" y="1112261"/>
            <a:ext cx="307772" cy="279950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40"/>
          <p:cNvSpPr/>
          <p:nvPr/>
        </p:nvSpPr>
        <p:spPr>
          <a:xfrm>
            <a:off x="3688148" y="1115040"/>
            <a:ext cx="287372" cy="274394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2" name="Google Shape;662;p40"/>
          <p:cNvGrpSpPr/>
          <p:nvPr/>
        </p:nvGrpSpPr>
        <p:grpSpPr>
          <a:xfrm>
            <a:off x="4184981" y="1096502"/>
            <a:ext cx="317040" cy="317497"/>
            <a:chOff x="5294400" y="974850"/>
            <a:chExt cx="416500" cy="417100"/>
          </a:xfrm>
        </p:grpSpPr>
        <p:sp>
          <p:nvSpPr>
            <p:cNvPr id="663" name="Google Shape;663;p40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" name="Google Shape;665;p40"/>
          <p:cNvGrpSpPr/>
          <p:nvPr/>
        </p:nvGrpSpPr>
        <p:grpSpPr>
          <a:xfrm>
            <a:off x="4658657" y="1060821"/>
            <a:ext cx="393046" cy="382846"/>
            <a:chOff x="5916675" y="927975"/>
            <a:chExt cx="516350" cy="502950"/>
          </a:xfrm>
        </p:grpSpPr>
        <p:sp>
          <p:nvSpPr>
            <p:cNvPr id="666" name="Google Shape;666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40"/>
          <p:cNvGrpSpPr/>
          <p:nvPr/>
        </p:nvGrpSpPr>
        <p:grpSpPr>
          <a:xfrm>
            <a:off x="584715" y="1648962"/>
            <a:ext cx="354110" cy="239169"/>
            <a:chOff x="564675" y="1700625"/>
            <a:chExt cx="465200" cy="314200"/>
          </a:xfrm>
        </p:grpSpPr>
        <p:sp>
          <p:nvSpPr>
            <p:cNvPr id="669" name="Google Shape;669;p40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" name="Google Shape;672;p40"/>
          <p:cNvGrpSpPr/>
          <p:nvPr/>
        </p:nvGrpSpPr>
        <p:grpSpPr>
          <a:xfrm>
            <a:off x="1096393" y="1590559"/>
            <a:ext cx="354110" cy="346708"/>
            <a:chOff x="1236875" y="1623900"/>
            <a:chExt cx="465200" cy="455475"/>
          </a:xfrm>
        </p:grpSpPr>
        <p:sp>
          <p:nvSpPr>
            <p:cNvPr id="673" name="Google Shape;673;p40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0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0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0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0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0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0" name="Google Shape;680;p40"/>
          <p:cNvGrpSpPr/>
          <p:nvPr/>
        </p:nvGrpSpPr>
        <p:grpSpPr>
          <a:xfrm>
            <a:off x="1619185" y="1597981"/>
            <a:ext cx="331883" cy="331864"/>
            <a:chOff x="1923675" y="1633650"/>
            <a:chExt cx="436000" cy="435975"/>
          </a:xfrm>
        </p:grpSpPr>
        <p:sp>
          <p:nvSpPr>
            <p:cNvPr id="681" name="Google Shape;681;p4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40"/>
          <p:cNvGrpSpPr/>
          <p:nvPr/>
        </p:nvGrpSpPr>
        <p:grpSpPr>
          <a:xfrm>
            <a:off x="2129475" y="1596591"/>
            <a:ext cx="334643" cy="334643"/>
            <a:chOff x="2594050" y="1631825"/>
            <a:chExt cx="439625" cy="439625"/>
          </a:xfrm>
        </p:grpSpPr>
        <p:sp>
          <p:nvSpPr>
            <p:cNvPr id="688" name="Google Shape;688;p4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0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2" name="Google Shape;692;p40"/>
          <p:cNvSpPr/>
          <p:nvPr/>
        </p:nvSpPr>
        <p:spPr>
          <a:xfrm>
            <a:off x="2655979" y="1611420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3" name="Google Shape;693;p40"/>
          <p:cNvGrpSpPr/>
          <p:nvPr/>
        </p:nvGrpSpPr>
        <p:grpSpPr>
          <a:xfrm>
            <a:off x="3184346" y="1571567"/>
            <a:ext cx="271615" cy="384691"/>
            <a:chOff x="3979850" y="1598950"/>
            <a:chExt cx="356825" cy="505375"/>
          </a:xfrm>
        </p:grpSpPr>
        <p:sp>
          <p:nvSpPr>
            <p:cNvPr id="694" name="Google Shape;694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" name="Google Shape;696;p40"/>
          <p:cNvGrpSpPr/>
          <p:nvPr/>
        </p:nvGrpSpPr>
        <p:grpSpPr>
          <a:xfrm>
            <a:off x="3652921" y="1654062"/>
            <a:ext cx="357821" cy="219701"/>
            <a:chOff x="4595425" y="1707325"/>
            <a:chExt cx="470075" cy="288625"/>
          </a:xfrm>
        </p:grpSpPr>
        <p:sp>
          <p:nvSpPr>
            <p:cNvPr id="697" name="Google Shape;697;p40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0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0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0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0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40"/>
          <p:cNvGrpSpPr/>
          <p:nvPr/>
        </p:nvGrpSpPr>
        <p:grpSpPr>
          <a:xfrm>
            <a:off x="4181746" y="1600302"/>
            <a:ext cx="323529" cy="327221"/>
            <a:chOff x="5290150" y="1636700"/>
            <a:chExt cx="425025" cy="429875"/>
          </a:xfrm>
        </p:grpSpPr>
        <p:sp>
          <p:nvSpPr>
            <p:cNvPr id="703" name="Google Shape;703;p40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705;p40"/>
          <p:cNvGrpSpPr/>
          <p:nvPr/>
        </p:nvGrpSpPr>
        <p:grpSpPr>
          <a:xfrm>
            <a:off x="4692492" y="1590559"/>
            <a:ext cx="325375" cy="341151"/>
            <a:chOff x="5961125" y="1623900"/>
            <a:chExt cx="427450" cy="448175"/>
          </a:xfrm>
        </p:grpSpPr>
        <p:sp>
          <p:nvSpPr>
            <p:cNvPr id="706" name="Google Shape;706;p40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0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0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0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40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" name="Google Shape;713;p40"/>
          <p:cNvGrpSpPr/>
          <p:nvPr/>
        </p:nvGrpSpPr>
        <p:grpSpPr>
          <a:xfrm>
            <a:off x="5193038" y="1599370"/>
            <a:ext cx="347621" cy="329086"/>
            <a:chOff x="6618700" y="1635475"/>
            <a:chExt cx="456675" cy="432325"/>
          </a:xfrm>
        </p:grpSpPr>
        <p:sp>
          <p:nvSpPr>
            <p:cNvPr id="714" name="Google Shape;714;p40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0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0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0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40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40"/>
          <p:cNvGrpSpPr/>
          <p:nvPr/>
        </p:nvGrpSpPr>
        <p:grpSpPr>
          <a:xfrm>
            <a:off x="624107" y="2127738"/>
            <a:ext cx="275326" cy="295707"/>
            <a:chOff x="616425" y="2329600"/>
            <a:chExt cx="361700" cy="388475"/>
          </a:xfrm>
        </p:grpSpPr>
        <p:sp>
          <p:nvSpPr>
            <p:cNvPr id="720" name="Google Shape;720;p40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0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0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0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0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40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0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" name="Google Shape;728;p40"/>
          <p:cNvGrpSpPr/>
          <p:nvPr/>
        </p:nvGrpSpPr>
        <p:grpSpPr>
          <a:xfrm>
            <a:off x="1128383" y="2130516"/>
            <a:ext cx="290150" cy="290150"/>
            <a:chOff x="1278900" y="2333250"/>
            <a:chExt cx="381175" cy="381175"/>
          </a:xfrm>
        </p:grpSpPr>
        <p:sp>
          <p:nvSpPr>
            <p:cNvPr id="729" name="Google Shape;729;p40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0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0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40"/>
          <p:cNvGrpSpPr/>
          <p:nvPr/>
        </p:nvGrpSpPr>
        <p:grpSpPr>
          <a:xfrm>
            <a:off x="1640042" y="2130516"/>
            <a:ext cx="290169" cy="290150"/>
            <a:chOff x="1951075" y="2333250"/>
            <a:chExt cx="381200" cy="381175"/>
          </a:xfrm>
        </p:grpSpPr>
        <p:sp>
          <p:nvSpPr>
            <p:cNvPr id="734" name="Google Shape;734;p40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0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0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40"/>
          <p:cNvGrpSpPr/>
          <p:nvPr/>
        </p:nvGrpSpPr>
        <p:grpSpPr>
          <a:xfrm>
            <a:off x="2151721" y="2130516"/>
            <a:ext cx="290150" cy="290150"/>
            <a:chOff x="2623275" y="2333250"/>
            <a:chExt cx="381175" cy="381175"/>
          </a:xfrm>
        </p:grpSpPr>
        <p:sp>
          <p:nvSpPr>
            <p:cNvPr id="739" name="Google Shape;739;p40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0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0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3" name="Google Shape;743;p40"/>
          <p:cNvGrpSpPr/>
          <p:nvPr/>
        </p:nvGrpSpPr>
        <p:grpSpPr>
          <a:xfrm>
            <a:off x="2731070" y="2080467"/>
            <a:ext cx="154809" cy="386556"/>
            <a:chOff x="3384375" y="2267500"/>
            <a:chExt cx="203375" cy="507825"/>
          </a:xfrm>
        </p:grpSpPr>
        <p:sp>
          <p:nvSpPr>
            <p:cNvPr id="744" name="Google Shape;744;p40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40"/>
          <p:cNvGrpSpPr/>
          <p:nvPr/>
        </p:nvGrpSpPr>
        <p:grpSpPr>
          <a:xfrm>
            <a:off x="3768319" y="2129584"/>
            <a:ext cx="127006" cy="288305"/>
            <a:chOff x="4747025" y="2332025"/>
            <a:chExt cx="166850" cy="378750"/>
          </a:xfrm>
        </p:grpSpPr>
        <p:sp>
          <p:nvSpPr>
            <p:cNvPr id="747" name="Google Shape;747;p40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40"/>
          <p:cNvGrpSpPr/>
          <p:nvPr/>
        </p:nvGrpSpPr>
        <p:grpSpPr>
          <a:xfrm>
            <a:off x="3254338" y="2082313"/>
            <a:ext cx="131631" cy="382846"/>
            <a:chOff x="4071800" y="2269925"/>
            <a:chExt cx="172925" cy="502950"/>
          </a:xfrm>
        </p:grpSpPr>
        <p:sp>
          <p:nvSpPr>
            <p:cNvPr id="750" name="Google Shape;750;p40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0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2" name="Google Shape;752;p40"/>
          <p:cNvSpPr/>
          <p:nvPr/>
        </p:nvSpPr>
        <p:spPr>
          <a:xfrm>
            <a:off x="4198438" y="2122644"/>
            <a:ext cx="290150" cy="305907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3" name="Google Shape;753;p40"/>
          <p:cNvGrpSpPr/>
          <p:nvPr/>
        </p:nvGrpSpPr>
        <p:grpSpPr>
          <a:xfrm>
            <a:off x="4701303" y="2128194"/>
            <a:ext cx="313329" cy="294794"/>
            <a:chOff x="5972700" y="2330200"/>
            <a:chExt cx="411625" cy="387275"/>
          </a:xfrm>
        </p:grpSpPr>
        <p:sp>
          <p:nvSpPr>
            <p:cNvPr id="754" name="Google Shape;754;p4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6" name="Google Shape;756;p40"/>
          <p:cNvGrpSpPr/>
          <p:nvPr/>
        </p:nvGrpSpPr>
        <p:grpSpPr>
          <a:xfrm>
            <a:off x="712177" y="2606494"/>
            <a:ext cx="99203" cy="361532"/>
            <a:chOff x="732125" y="2958550"/>
            <a:chExt cx="130325" cy="474950"/>
          </a:xfrm>
        </p:grpSpPr>
        <p:sp>
          <p:nvSpPr>
            <p:cNvPr id="757" name="Google Shape;757;p40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0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0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5" name="Google Shape;765;p40"/>
          <p:cNvSpPr/>
          <p:nvPr/>
        </p:nvSpPr>
        <p:spPr>
          <a:xfrm>
            <a:off x="1633097" y="2592134"/>
            <a:ext cx="304061" cy="390267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40"/>
          <p:cNvSpPr/>
          <p:nvPr/>
        </p:nvSpPr>
        <p:spPr>
          <a:xfrm>
            <a:off x="1160810" y="2592134"/>
            <a:ext cx="225277" cy="390267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7" name="Google Shape;767;p40"/>
          <p:cNvGrpSpPr/>
          <p:nvPr/>
        </p:nvGrpSpPr>
        <p:grpSpPr>
          <a:xfrm>
            <a:off x="2121140" y="2618084"/>
            <a:ext cx="351332" cy="332797"/>
            <a:chOff x="2583100" y="2973775"/>
            <a:chExt cx="461550" cy="437200"/>
          </a:xfrm>
        </p:grpSpPr>
        <p:sp>
          <p:nvSpPr>
            <p:cNvPr id="768" name="Google Shape;768;p40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0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0" name="Google Shape;770;p40"/>
          <p:cNvSpPr/>
          <p:nvPr/>
        </p:nvSpPr>
        <p:spPr>
          <a:xfrm>
            <a:off x="3670526" y="2625970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1" name="Google Shape;771;p40"/>
          <p:cNvGrpSpPr/>
          <p:nvPr/>
        </p:nvGrpSpPr>
        <p:grpSpPr>
          <a:xfrm>
            <a:off x="4149300" y="2643584"/>
            <a:ext cx="393978" cy="292929"/>
            <a:chOff x="5247525" y="3007275"/>
            <a:chExt cx="517575" cy="384825"/>
          </a:xfrm>
        </p:grpSpPr>
        <p:sp>
          <p:nvSpPr>
            <p:cNvPr id="772" name="Google Shape;772;p40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0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40"/>
          <p:cNvGrpSpPr/>
          <p:nvPr/>
        </p:nvGrpSpPr>
        <p:grpSpPr>
          <a:xfrm>
            <a:off x="3163032" y="2626895"/>
            <a:ext cx="310532" cy="317040"/>
            <a:chOff x="3951850" y="2985350"/>
            <a:chExt cx="407950" cy="416500"/>
          </a:xfrm>
        </p:grpSpPr>
        <p:sp>
          <p:nvSpPr>
            <p:cNvPr id="775" name="Google Shape;775;p40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0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0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" name="Google Shape;779;p40"/>
          <p:cNvGrpSpPr/>
          <p:nvPr/>
        </p:nvGrpSpPr>
        <p:grpSpPr>
          <a:xfrm>
            <a:off x="587969" y="3160819"/>
            <a:ext cx="359667" cy="276239"/>
            <a:chOff x="568950" y="3686775"/>
            <a:chExt cx="472500" cy="362900"/>
          </a:xfrm>
        </p:grpSpPr>
        <p:sp>
          <p:nvSpPr>
            <p:cNvPr id="780" name="Google Shape;780;p40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0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0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3" name="Google Shape;783;p40"/>
          <p:cNvSpPr/>
          <p:nvPr/>
        </p:nvSpPr>
        <p:spPr>
          <a:xfrm>
            <a:off x="4732819" y="2611145"/>
            <a:ext cx="244726" cy="352264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4" name="Google Shape;784;p40"/>
          <p:cNvGrpSpPr/>
          <p:nvPr/>
        </p:nvGrpSpPr>
        <p:grpSpPr>
          <a:xfrm>
            <a:off x="1102426" y="3183998"/>
            <a:ext cx="342064" cy="229901"/>
            <a:chOff x="1244800" y="3717225"/>
            <a:chExt cx="449375" cy="302025"/>
          </a:xfrm>
        </p:grpSpPr>
        <p:sp>
          <p:nvSpPr>
            <p:cNvPr id="785" name="Google Shape;785;p40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0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0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0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0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0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40"/>
          <p:cNvGrpSpPr/>
          <p:nvPr/>
        </p:nvGrpSpPr>
        <p:grpSpPr>
          <a:xfrm>
            <a:off x="1618729" y="3166376"/>
            <a:ext cx="332797" cy="260026"/>
            <a:chOff x="1923075" y="3694075"/>
            <a:chExt cx="437200" cy="341600"/>
          </a:xfrm>
        </p:grpSpPr>
        <p:sp>
          <p:nvSpPr>
            <p:cNvPr id="792" name="Google Shape;792;p40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0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0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0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0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0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0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0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0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" name="Google Shape;801;p40"/>
          <p:cNvGrpSpPr/>
          <p:nvPr/>
        </p:nvGrpSpPr>
        <p:grpSpPr>
          <a:xfrm>
            <a:off x="2133642" y="3162209"/>
            <a:ext cx="326307" cy="267904"/>
            <a:chOff x="2599525" y="3688600"/>
            <a:chExt cx="428675" cy="351950"/>
          </a:xfrm>
        </p:grpSpPr>
        <p:sp>
          <p:nvSpPr>
            <p:cNvPr id="802" name="Google Shape;802;p40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0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0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5" name="Google Shape;805;p40"/>
          <p:cNvGrpSpPr/>
          <p:nvPr/>
        </p:nvGrpSpPr>
        <p:grpSpPr>
          <a:xfrm>
            <a:off x="2661078" y="3143673"/>
            <a:ext cx="302215" cy="298029"/>
            <a:chOff x="3292425" y="3664250"/>
            <a:chExt cx="397025" cy="391525"/>
          </a:xfrm>
        </p:grpSpPr>
        <p:sp>
          <p:nvSpPr>
            <p:cNvPr id="806" name="Google Shape;806;p40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0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0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9" name="Google Shape;809;p40"/>
          <p:cNvGrpSpPr/>
          <p:nvPr/>
        </p:nvGrpSpPr>
        <p:grpSpPr>
          <a:xfrm>
            <a:off x="3148189" y="3182133"/>
            <a:ext cx="334662" cy="242880"/>
            <a:chOff x="3932350" y="3714775"/>
            <a:chExt cx="439650" cy="319075"/>
          </a:xfrm>
        </p:grpSpPr>
        <p:sp>
          <p:nvSpPr>
            <p:cNvPr id="810" name="Google Shape;810;p40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0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0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0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0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40"/>
          <p:cNvGrpSpPr/>
          <p:nvPr/>
        </p:nvGrpSpPr>
        <p:grpSpPr>
          <a:xfrm>
            <a:off x="3659867" y="3182133"/>
            <a:ext cx="334643" cy="242880"/>
            <a:chOff x="4604550" y="3714775"/>
            <a:chExt cx="439625" cy="319075"/>
          </a:xfrm>
        </p:grpSpPr>
        <p:sp>
          <p:nvSpPr>
            <p:cNvPr id="816" name="Google Shape;816;p40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0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8" name="Google Shape;818;p40"/>
          <p:cNvGrpSpPr/>
          <p:nvPr/>
        </p:nvGrpSpPr>
        <p:grpSpPr>
          <a:xfrm>
            <a:off x="4183592" y="3157108"/>
            <a:ext cx="319818" cy="284137"/>
            <a:chOff x="5292575" y="3681900"/>
            <a:chExt cx="420150" cy="373275"/>
          </a:xfrm>
        </p:grpSpPr>
        <p:sp>
          <p:nvSpPr>
            <p:cNvPr id="819" name="Google Shape;819;p40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0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0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0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0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0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0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6" name="Google Shape;826;p40"/>
          <p:cNvGrpSpPr/>
          <p:nvPr/>
        </p:nvGrpSpPr>
        <p:grpSpPr>
          <a:xfrm>
            <a:off x="4677192" y="3120951"/>
            <a:ext cx="355975" cy="355975"/>
            <a:chOff x="5941025" y="3634400"/>
            <a:chExt cx="467650" cy="467650"/>
          </a:xfrm>
        </p:grpSpPr>
        <p:sp>
          <p:nvSpPr>
            <p:cNvPr id="827" name="Google Shape;827;p40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0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0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0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3" name="Google Shape;833;p40"/>
          <p:cNvGrpSpPr/>
          <p:nvPr/>
        </p:nvGrpSpPr>
        <p:grpSpPr>
          <a:xfrm>
            <a:off x="5211593" y="3143673"/>
            <a:ext cx="310532" cy="310551"/>
            <a:chOff x="6643075" y="3664250"/>
            <a:chExt cx="407950" cy="407975"/>
          </a:xfrm>
        </p:grpSpPr>
        <p:sp>
          <p:nvSpPr>
            <p:cNvPr id="834" name="Google Shape;834;p40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" name="Google Shape;836;p40"/>
          <p:cNvGrpSpPr/>
          <p:nvPr/>
        </p:nvGrpSpPr>
        <p:grpSpPr>
          <a:xfrm>
            <a:off x="593525" y="3642373"/>
            <a:ext cx="336507" cy="336488"/>
            <a:chOff x="576250" y="4319400"/>
            <a:chExt cx="442075" cy="442050"/>
          </a:xfrm>
        </p:grpSpPr>
        <p:sp>
          <p:nvSpPr>
            <p:cNvPr id="837" name="Google Shape;837;p4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40"/>
          <p:cNvSpPr/>
          <p:nvPr/>
        </p:nvSpPr>
        <p:spPr>
          <a:xfrm>
            <a:off x="1091294" y="3707734"/>
            <a:ext cx="364310" cy="205790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40"/>
          <p:cNvSpPr/>
          <p:nvPr/>
        </p:nvSpPr>
        <p:spPr>
          <a:xfrm>
            <a:off x="3165812" y="3656276"/>
            <a:ext cx="308686" cy="30870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40"/>
          <p:cNvSpPr/>
          <p:nvPr/>
        </p:nvSpPr>
        <p:spPr>
          <a:xfrm>
            <a:off x="2654133" y="3675744"/>
            <a:ext cx="308686" cy="269769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40"/>
          <p:cNvSpPr/>
          <p:nvPr/>
        </p:nvSpPr>
        <p:spPr>
          <a:xfrm>
            <a:off x="3676102" y="3654887"/>
            <a:ext cx="311464" cy="31148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5" name="Google Shape;845;p40"/>
          <p:cNvGrpSpPr/>
          <p:nvPr/>
        </p:nvGrpSpPr>
        <p:grpSpPr>
          <a:xfrm>
            <a:off x="4165057" y="3659520"/>
            <a:ext cx="356889" cy="294794"/>
            <a:chOff x="5268225" y="4341925"/>
            <a:chExt cx="468850" cy="387275"/>
          </a:xfrm>
        </p:grpSpPr>
        <p:sp>
          <p:nvSpPr>
            <p:cNvPr id="846" name="Google Shape;846;p40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40"/>
          <p:cNvGrpSpPr/>
          <p:nvPr/>
        </p:nvGrpSpPr>
        <p:grpSpPr>
          <a:xfrm>
            <a:off x="4694814" y="3650252"/>
            <a:ext cx="320732" cy="320732"/>
            <a:chOff x="5964175" y="4329750"/>
            <a:chExt cx="421350" cy="421350"/>
          </a:xfrm>
        </p:grpSpPr>
        <p:sp>
          <p:nvSpPr>
            <p:cNvPr id="855" name="Google Shape;855;p40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0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7" name="Google Shape;857;p40"/>
          <p:cNvGrpSpPr/>
          <p:nvPr/>
        </p:nvGrpSpPr>
        <p:grpSpPr>
          <a:xfrm>
            <a:off x="1104728" y="4161931"/>
            <a:ext cx="337440" cy="326307"/>
            <a:chOff x="1247825" y="5001950"/>
            <a:chExt cx="443300" cy="428675"/>
          </a:xfrm>
        </p:grpSpPr>
        <p:sp>
          <p:nvSpPr>
            <p:cNvPr id="858" name="Google Shape;858;p40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0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0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0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0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0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" name="Google Shape;864;p40"/>
          <p:cNvGrpSpPr/>
          <p:nvPr/>
        </p:nvGrpSpPr>
        <p:grpSpPr>
          <a:xfrm>
            <a:off x="1646531" y="4145698"/>
            <a:ext cx="277191" cy="353197"/>
            <a:chOff x="1959600" y="4980625"/>
            <a:chExt cx="364150" cy="464000"/>
          </a:xfrm>
        </p:grpSpPr>
        <p:sp>
          <p:nvSpPr>
            <p:cNvPr id="865" name="Google Shape;865;p40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0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0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40"/>
          <p:cNvGrpSpPr/>
          <p:nvPr/>
        </p:nvGrpSpPr>
        <p:grpSpPr>
          <a:xfrm>
            <a:off x="2137829" y="4159152"/>
            <a:ext cx="317953" cy="326764"/>
            <a:chOff x="2605025" y="4998300"/>
            <a:chExt cx="417700" cy="429275"/>
          </a:xfrm>
        </p:grpSpPr>
        <p:sp>
          <p:nvSpPr>
            <p:cNvPr id="873" name="Google Shape;873;p40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0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0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6" name="Google Shape;876;p40"/>
          <p:cNvGrpSpPr/>
          <p:nvPr/>
        </p:nvGrpSpPr>
        <p:grpSpPr>
          <a:xfrm>
            <a:off x="2618451" y="4161931"/>
            <a:ext cx="380067" cy="316564"/>
            <a:chOff x="3236425" y="5001950"/>
            <a:chExt cx="499300" cy="415875"/>
          </a:xfrm>
        </p:grpSpPr>
        <p:sp>
          <p:nvSpPr>
            <p:cNvPr id="877" name="Google Shape;877;p40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0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0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0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3" name="Google Shape;883;p40"/>
          <p:cNvGrpSpPr/>
          <p:nvPr/>
        </p:nvGrpSpPr>
        <p:grpSpPr>
          <a:xfrm>
            <a:off x="3175535" y="4145698"/>
            <a:ext cx="289237" cy="344386"/>
            <a:chOff x="3968275" y="4980625"/>
            <a:chExt cx="379975" cy="452425"/>
          </a:xfrm>
        </p:grpSpPr>
        <p:sp>
          <p:nvSpPr>
            <p:cNvPr id="884" name="Google Shape;884;p40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0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7" name="Google Shape;887;p40"/>
          <p:cNvGrpSpPr/>
          <p:nvPr/>
        </p:nvGrpSpPr>
        <p:grpSpPr>
          <a:xfrm>
            <a:off x="4674871" y="4222636"/>
            <a:ext cx="366175" cy="199320"/>
            <a:chOff x="5937975" y="5081700"/>
            <a:chExt cx="481050" cy="261850"/>
          </a:xfrm>
        </p:grpSpPr>
        <p:sp>
          <p:nvSpPr>
            <p:cNvPr id="888" name="Google Shape;888;p40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0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0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" name="Google Shape;891;p40"/>
          <p:cNvGrpSpPr/>
          <p:nvPr/>
        </p:nvGrpSpPr>
        <p:grpSpPr>
          <a:xfrm>
            <a:off x="5234752" y="4184177"/>
            <a:ext cx="262804" cy="302196"/>
            <a:chOff x="6673500" y="5031175"/>
            <a:chExt cx="345250" cy="397000"/>
          </a:xfrm>
        </p:grpSpPr>
        <p:sp>
          <p:nvSpPr>
            <p:cNvPr id="892" name="Google Shape;892;p40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0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0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0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0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" name="Google Shape;897;p40"/>
          <p:cNvGrpSpPr/>
          <p:nvPr/>
        </p:nvGrpSpPr>
        <p:grpSpPr>
          <a:xfrm>
            <a:off x="3144497" y="583891"/>
            <a:ext cx="351332" cy="313329"/>
            <a:chOff x="3927500" y="301425"/>
            <a:chExt cx="461550" cy="411625"/>
          </a:xfrm>
        </p:grpSpPr>
        <p:sp>
          <p:nvSpPr>
            <p:cNvPr id="898" name="Google Shape;898;p40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0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0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0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0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0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0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0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0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0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0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0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0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0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0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0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0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0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0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0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0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0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0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0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0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0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0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5" name="Google Shape;925;p40"/>
          <p:cNvGrpSpPr/>
          <p:nvPr/>
        </p:nvGrpSpPr>
        <p:grpSpPr>
          <a:xfrm>
            <a:off x="5216217" y="589923"/>
            <a:ext cx="301283" cy="301283"/>
            <a:chOff x="6649150" y="309350"/>
            <a:chExt cx="395800" cy="395800"/>
          </a:xfrm>
        </p:grpSpPr>
        <p:sp>
          <p:nvSpPr>
            <p:cNvPr id="926" name="Google Shape;926;p40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0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0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0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0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0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0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0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0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0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0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0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0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0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0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9" name="Google Shape;949;p40"/>
          <p:cNvGrpSpPr/>
          <p:nvPr/>
        </p:nvGrpSpPr>
        <p:grpSpPr>
          <a:xfrm>
            <a:off x="4702217" y="596869"/>
            <a:ext cx="305926" cy="289694"/>
            <a:chOff x="5973900" y="318475"/>
            <a:chExt cx="401900" cy="380575"/>
          </a:xfrm>
        </p:grpSpPr>
        <p:sp>
          <p:nvSpPr>
            <p:cNvPr id="950" name="Google Shape;950;p40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4" name="Google Shape;964;p40"/>
          <p:cNvGrpSpPr/>
          <p:nvPr/>
        </p:nvGrpSpPr>
        <p:grpSpPr>
          <a:xfrm>
            <a:off x="1120504" y="1061734"/>
            <a:ext cx="310532" cy="378678"/>
            <a:chOff x="1268550" y="929175"/>
            <a:chExt cx="407950" cy="497475"/>
          </a:xfrm>
        </p:grpSpPr>
        <p:sp>
          <p:nvSpPr>
            <p:cNvPr id="965" name="Google Shape;965;p40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0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0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8" name="Google Shape;968;p40"/>
          <p:cNvGrpSpPr/>
          <p:nvPr/>
        </p:nvGrpSpPr>
        <p:grpSpPr>
          <a:xfrm>
            <a:off x="5183314" y="1076102"/>
            <a:ext cx="367089" cy="352264"/>
            <a:chOff x="6605925" y="948050"/>
            <a:chExt cx="482250" cy="462775"/>
          </a:xfrm>
        </p:grpSpPr>
        <p:sp>
          <p:nvSpPr>
            <p:cNvPr id="969" name="Google Shape;969;p40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40"/>
          <p:cNvGrpSpPr/>
          <p:nvPr/>
        </p:nvGrpSpPr>
        <p:grpSpPr>
          <a:xfrm>
            <a:off x="5269063" y="2119384"/>
            <a:ext cx="195590" cy="310094"/>
            <a:chOff x="6718575" y="2318625"/>
            <a:chExt cx="256950" cy="407375"/>
          </a:xfrm>
        </p:grpSpPr>
        <p:sp>
          <p:nvSpPr>
            <p:cNvPr id="976" name="Google Shape;976;p4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4" name="Google Shape;984;p40"/>
          <p:cNvGrpSpPr/>
          <p:nvPr/>
        </p:nvGrpSpPr>
        <p:grpSpPr>
          <a:xfrm>
            <a:off x="2643932" y="2687144"/>
            <a:ext cx="329086" cy="200253"/>
            <a:chOff x="3269900" y="3064500"/>
            <a:chExt cx="432325" cy="263075"/>
          </a:xfrm>
        </p:grpSpPr>
        <p:sp>
          <p:nvSpPr>
            <p:cNvPr id="985" name="Google Shape;985;p40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8" name="Google Shape;988;p40"/>
          <p:cNvGrpSpPr/>
          <p:nvPr/>
        </p:nvGrpSpPr>
        <p:grpSpPr>
          <a:xfrm>
            <a:off x="5246798" y="2625962"/>
            <a:ext cx="240102" cy="337440"/>
            <a:chOff x="6689325" y="2984125"/>
            <a:chExt cx="315425" cy="443300"/>
          </a:xfrm>
        </p:grpSpPr>
        <p:sp>
          <p:nvSpPr>
            <p:cNvPr id="989" name="Google Shape;989;p40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0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0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0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40"/>
          <p:cNvGrpSpPr/>
          <p:nvPr/>
        </p:nvGrpSpPr>
        <p:grpSpPr>
          <a:xfrm>
            <a:off x="1668321" y="3617349"/>
            <a:ext cx="232223" cy="375424"/>
            <a:chOff x="1988225" y="4286525"/>
            <a:chExt cx="305075" cy="493200"/>
          </a:xfrm>
        </p:grpSpPr>
        <p:sp>
          <p:nvSpPr>
            <p:cNvPr id="995" name="Google Shape;995;p40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0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0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0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0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0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0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2" name="Google Shape;1002;p40"/>
          <p:cNvGrpSpPr/>
          <p:nvPr/>
        </p:nvGrpSpPr>
        <p:grpSpPr>
          <a:xfrm>
            <a:off x="2160988" y="3643763"/>
            <a:ext cx="280426" cy="355043"/>
            <a:chOff x="2635450" y="4321225"/>
            <a:chExt cx="368400" cy="466425"/>
          </a:xfrm>
        </p:grpSpPr>
        <p:sp>
          <p:nvSpPr>
            <p:cNvPr id="1003" name="Google Shape;1003;p40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0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0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0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0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0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9" name="Google Shape;1009;p40"/>
          <p:cNvGrpSpPr/>
          <p:nvPr/>
        </p:nvGrpSpPr>
        <p:grpSpPr>
          <a:xfrm>
            <a:off x="5211593" y="3634952"/>
            <a:ext cx="310532" cy="347621"/>
            <a:chOff x="6643075" y="4309650"/>
            <a:chExt cx="407950" cy="456675"/>
          </a:xfrm>
        </p:grpSpPr>
        <p:sp>
          <p:nvSpPr>
            <p:cNvPr id="1010" name="Google Shape;1010;p40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0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0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0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0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0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0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0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0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9" name="Google Shape;1019;p40"/>
          <p:cNvGrpSpPr/>
          <p:nvPr/>
        </p:nvGrpSpPr>
        <p:grpSpPr>
          <a:xfrm>
            <a:off x="4138643" y="4125774"/>
            <a:ext cx="409735" cy="393046"/>
            <a:chOff x="5233525" y="4954450"/>
            <a:chExt cx="538275" cy="516350"/>
          </a:xfrm>
        </p:grpSpPr>
        <p:sp>
          <p:nvSpPr>
            <p:cNvPr id="1020" name="Google Shape;1020;p40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0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0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0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0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0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0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0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0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0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0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1" name="Google Shape;1031;p40"/>
          <p:cNvGrpSpPr/>
          <p:nvPr/>
        </p:nvGrpSpPr>
        <p:grpSpPr>
          <a:xfrm>
            <a:off x="3623254" y="4132720"/>
            <a:ext cx="417157" cy="379154"/>
            <a:chOff x="4556450" y="4963575"/>
            <a:chExt cx="548025" cy="498100"/>
          </a:xfrm>
        </p:grpSpPr>
        <p:sp>
          <p:nvSpPr>
            <p:cNvPr id="1032" name="Google Shape;1032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1037;p40"/>
          <p:cNvGrpSpPr/>
          <p:nvPr/>
        </p:nvGrpSpPr>
        <p:grpSpPr>
          <a:xfrm>
            <a:off x="559690" y="4214758"/>
            <a:ext cx="403246" cy="222955"/>
            <a:chOff x="531800" y="5071350"/>
            <a:chExt cx="529750" cy="292900"/>
          </a:xfrm>
        </p:grpSpPr>
        <p:sp>
          <p:nvSpPr>
            <p:cNvPr id="1038" name="Google Shape;1038;p40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0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0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0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0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0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0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5" name="Google Shape;1045;p40"/>
          <p:cNvGrpSpPr/>
          <p:nvPr/>
        </p:nvGrpSpPr>
        <p:grpSpPr>
          <a:xfrm>
            <a:off x="7091494" y="2032000"/>
            <a:ext cx="433992" cy="422729"/>
            <a:chOff x="5916675" y="927975"/>
            <a:chExt cx="516350" cy="502950"/>
          </a:xfrm>
        </p:grpSpPr>
        <p:sp>
          <p:nvSpPr>
            <p:cNvPr id="1046" name="Google Shape;1046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8" name="Google Shape;1048;p40"/>
          <p:cNvGrpSpPr/>
          <p:nvPr/>
        </p:nvGrpSpPr>
        <p:grpSpPr>
          <a:xfrm>
            <a:off x="6207514" y="2737902"/>
            <a:ext cx="1079481" cy="1051467"/>
            <a:chOff x="5916675" y="927975"/>
            <a:chExt cx="516350" cy="502950"/>
          </a:xfrm>
        </p:grpSpPr>
        <p:sp>
          <p:nvSpPr>
            <p:cNvPr id="1049" name="Google Shape;1049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1" name="Google Shape;1051;p40"/>
          <p:cNvGrpSpPr/>
          <p:nvPr/>
        </p:nvGrpSpPr>
        <p:grpSpPr>
          <a:xfrm>
            <a:off x="6207657" y="2032000"/>
            <a:ext cx="433992" cy="422729"/>
            <a:chOff x="5916675" y="927975"/>
            <a:chExt cx="516350" cy="502950"/>
          </a:xfrm>
        </p:grpSpPr>
        <p:sp>
          <p:nvSpPr>
            <p:cNvPr id="1052" name="Google Shape;1052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4" name="Google Shape;1054;p40"/>
          <p:cNvSpPr/>
          <p:nvPr/>
        </p:nvSpPr>
        <p:spPr>
          <a:xfrm>
            <a:off x="7283655" y="22683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40"/>
          <p:cNvSpPr/>
          <p:nvPr/>
        </p:nvSpPr>
        <p:spPr>
          <a:xfrm>
            <a:off x="6399818" y="22683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40"/>
          <p:cNvSpPr/>
          <p:nvPr/>
        </p:nvSpPr>
        <p:spPr>
          <a:xfrm>
            <a:off x="6685353" y="33259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4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0FE"/>
        </a:solidFill>
        <a:effectLst/>
      </p:bgPr>
    </p:bg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41"/>
          <p:cNvSpPr txBox="1"/>
          <p:nvPr/>
        </p:nvSpPr>
        <p:spPr>
          <a:xfrm>
            <a:off x="2240050" y="8380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Now you can use any emoji as an icon!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And of course it resizes without losing quality and you can change the color.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How? Follow Google instructions </a:t>
            </a:r>
            <a:r>
              <a:rPr lang="en" u="sng">
                <a:latin typeface="Barlow Light"/>
                <a:ea typeface="Barlow Light"/>
                <a:cs typeface="Barlow Light"/>
                <a:sym typeface="Barlow Light"/>
                <a:hlinkClick r:id="rId3"/>
              </a:rPr>
              <a:t>https://twitter.com/googledocs/status/730087240156643328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63" name="Google Shape;1063;p41"/>
          <p:cNvSpPr txBox="1"/>
          <p:nvPr/>
        </p:nvSpPr>
        <p:spPr>
          <a:xfrm>
            <a:off x="8843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Barlow Light"/>
                <a:ea typeface="Barlow Light"/>
                <a:cs typeface="Barlow Light"/>
                <a:sym typeface="Barlow Ligh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64" name="Google Shape;1064;p41"/>
          <p:cNvSpPr txBox="1"/>
          <p:nvPr/>
        </p:nvSpPr>
        <p:spPr>
          <a:xfrm>
            <a:off x="725175" y="7802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chemeClr val="accent6"/>
                </a:solidFill>
                <a:latin typeface="Barlow Light"/>
                <a:ea typeface="Barlow Light"/>
                <a:cs typeface="Barlow Light"/>
                <a:sym typeface="Barlow Light"/>
              </a:rPr>
              <a:t>😉</a:t>
            </a:r>
            <a:endParaRPr sz="9600">
              <a:solidFill>
                <a:schemeClr val="accent6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65" name="Google Shape;1065;p41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derig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A5B0FE"/>
      </a:accent1>
      <a:accent2>
        <a:srgbClr val="8184D9"/>
      </a:accent2>
      <a:accent3>
        <a:srgbClr val="6463BD"/>
      </a:accent3>
      <a:accent4>
        <a:srgbClr val="4F4A9E"/>
      </a:accent4>
      <a:accent5>
        <a:srgbClr val="212121"/>
      </a:accent5>
      <a:accent6>
        <a:srgbClr val="FFA500"/>
      </a:accent6>
      <a:hlink>
        <a:srgbClr val="6463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1007</Words>
  <Application>Microsoft Office PowerPoint</Application>
  <PresentationFormat>On-screen Show (16:9)</PresentationFormat>
  <Paragraphs>170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Barlow</vt:lpstr>
      <vt:lpstr>Barlow Light</vt:lpstr>
      <vt:lpstr>Calibri</vt:lpstr>
      <vt:lpstr>Miriam Libre</vt:lpstr>
      <vt:lpstr>Work Sans</vt:lpstr>
      <vt:lpstr>Roderigo template</vt:lpstr>
      <vt:lpstr>THIS IS YOUR PRESENTATION TITLE</vt:lpstr>
      <vt:lpstr>INSTRUCTIONS FOR USE</vt:lpstr>
      <vt:lpstr>HELLO!</vt:lpstr>
      <vt:lpstr>THIS IS A SLIDE TITLE</vt:lpstr>
      <vt:lpstr>1. TRANSITION HEADLINE</vt:lpstr>
      <vt:lpstr>PowerPoint Presentation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PowerPoint Presentation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EXTRA GRAPHICS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2019-10-03T03:15:16Z</dcterms:modified>
</cp:coreProperties>
</file>